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49" r:id="rId2"/>
    <p:sldId id="410" r:id="rId3"/>
    <p:sldId id="450" r:id="rId4"/>
    <p:sldId id="443" r:id="rId5"/>
    <p:sldId id="434" r:id="rId6"/>
    <p:sldId id="451" r:id="rId7"/>
    <p:sldId id="452" r:id="rId8"/>
    <p:sldId id="435" r:id="rId9"/>
    <p:sldId id="442" r:id="rId10"/>
    <p:sldId id="432" r:id="rId11"/>
    <p:sldId id="256" r:id="rId12"/>
    <p:sldId id="257" r:id="rId13"/>
    <p:sldId id="259" r:id="rId14"/>
    <p:sldId id="260" r:id="rId15"/>
    <p:sldId id="258" r:id="rId16"/>
    <p:sldId id="261" r:id="rId17"/>
    <p:sldId id="262" r:id="rId18"/>
    <p:sldId id="263" r:id="rId19"/>
    <p:sldId id="264" r:id="rId20"/>
    <p:sldId id="265" r:id="rId21"/>
    <p:sldId id="437" r:id="rId22"/>
    <p:sldId id="438" r:id="rId23"/>
    <p:sldId id="423" r:id="rId24"/>
    <p:sldId id="278" r:id="rId25"/>
    <p:sldId id="277" r:id="rId26"/>
    <p:sldId id="306"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63AD5F-6BC8-440B-81F2-1ED4D3C6989E}" type="doc">
      <dgm:prSet loTypeId="urn:microsoft.com/office/officeart/2005/8/layout/cycle3" loCatId="cycle" qsTypeId="urn:microsoft.com/office/officeart/2005/8/quickstyle/3d4" qsCatId="3D" csTypeId="urn:microsoft.com/office/officeart/2005/8/colors/colorful5" csCatId="colorful" phldr="1"/>
      <dgm:spPr/>
      <dgm:t>
        <a:bodyPr/>
        <a:lstStyle/>
        <a:p>
          <a:endParaRPr lang="tr-TR"/>
        </a:p>
      </dgm:t>
    </dgm:pt>
    <dgm:pt modelId="{D14920B8-81F0-471D-9F5E-33596C162FCB}">
      <dgm:prSet phldrT="[Metin]"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Eğitimler Alın</a:t>
          </a:r>
        </a:p>
      </dgm:t>
    </dgm:pt>
    <dgm:pt modelId="{0BFE695A-26D5-41EA-9511-3AD625F17027}" type="parTrans" cxnId="{A5B20D3D-3930-4162-9C63-F807F262C42E}">
      <dgm:prSet/>
      <dgm:spPr/>
      <dgm:t>
        <a:bodyPr/>
        <a:lstStyle/>
        <a:p>
          <a:endParaRPr lang="tr-TR"/>
        </a:p>
      </dgm:t>
    </dgm:pt>
    <dgm:pt modelId="{E3BE1955-6260-4208-87CB-54659B0FB2D5}" type="sibTrans" cxnId="{A5B20D3D-3930-4162-9C63-F807F262C42E}">
      <dgm:prSet/>
      <dgm:spPr/>
      <dgm:t>
        <a:bodyPr/>
        <a:lstStyle/>
        <a:p>
          <a:endParaRPr lang="tr-TR"/>
        </a:p>
      </dgm:t>
    </dgm:pt>
    <dgm:pt modelId="{09BF083B-8A07-4253-A673-7986272D4802}">
      <dgm:prSet phldrT="[Metin]"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Şehir Dışı İrtibat Kişisini Belirleyin</a:t>
          </a:r>
        </a:p>
      </dgm:t>
    </dgm:pt>
    <dgm:pt modelId="{C3181658-C355-441C-AF7B-148912443FE1}" type="parTrans" cxnId="{855C9635-AC46-410B-993A-ED54E18A1BFD}">
      <dgm:prSet/>
      <dgm:spPr/>
      <dgm:t>
        <a:bodyPr/>
        <a:lstStyle/>
        <a:p>
          <a:endParaRPr lang="tr-TR"/>
        </a:p>
      </dgm:t>
    </dgm:pt>
    <dgm:pt modelId="{71B61149-CB78-4C57-B112-06091E3D16CC}" type="sibTrans" cxnId="{855C9635-AC46-410B-993A-ED54E18A1BFD}">
      <dgm:prSet/>
      <dgm:spPr/>
      <dgm:t>
        <a:bodyPr/>
        <a:lstStyle/>
        <a:p>
          <a:endParaRPr lang="tr-TR"/>
        </a:p>
      </dgm:t>
    </dgm:pt>
    <dgm:pt modelId="{048055C6-CA7A-43B6-B138-F22A95287136}">
      <dgm:prSet phldrT="[Metin]"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Afet Çantasını Hazırlayın</a:t>
          </a:r>
        </a:p>
      </dgm:t>
    </dgm:pt>
    <dgm:pt modelId="{0ADFC28F-F154-467B-92D8-9E4598DA4487}" type="parTrans" cxnId="{5EBD3E65-B620-4B32-8E61-821E8F206060}">
      <dgm:prSet/>
      <dgm:spPr/>
      <dgm:t>
        <a:bodyPr/>
        <a:lstStyle/>
        <a:p>
          <a:endParaRPr lang="tr-TR"/>
        </a:p>
      </dgm:t>
    </dgm:pt>
    <dgm:pt modelId="{4506E455-EB01-4129-8479-3E9314C46BB0}" type="sibTrans" cxnId="{5EBD3E65-B620-4B32-8E61-821E8F206060}">
      <dgm:prSet/>
      <dgm:spPr/>
      <dgm:t>
        <a:bodyPr/>
        <a:lstStyle/>
        <a:p>
          <a:endParaRPr lang="tr-TR"/>
        </a:p>
      </dgm:t>
    </dgm:pt>
    <dgm:pt modelId="{8F09FE10-1B91-47DE-8D41-6CC0E70E4FEB}">
      <dgm:prSet phldrT="[Metin]"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Binadan Çıkış Planınızı Yapın.</a:t>
          </a:r>
        </a:p>
      </dgm:t>
    </dgm:pt>
    <dgm:pt modelId="{503B43A7-687A-4C93-9919-B796BB64D720}" type="parTrans" cxnId="{480B6FB6-F75F-4BFD-B009-51EDFD72282B}">
      <dgm:prSet/>
      <dgm:spPr/>
      <dgm:t>
        <a:bodyPr/>
        <a:lstStyle/>
        <a:p>
          <a:endParaRPr lang="tr-TR"/>
        </a:p>
      </dgm:t>
    </dgm:pt>
    <dgm:pt modelId="{641012BE-3A46-4DB1-B6CA-96F52C747E7A}" type="sibTrans" cxnId="{480B6FB6-F75F-4BFD-B009-51EDFD72282B}">
      <dgm:prSet/>
      <dgm:spPr/>
      <dgm:t>
        <a:bodyPr/>
        <a:lstStyle/>
        <a:p>
          <a:endParaRPr lang="tr-TR"/>
        </a:p>
      </dgm:t>
    </dgm:pt>
    <dgm:pt modelId="{D46A07B2-906B-44AF-AFB3-2839A610E161}">
      <dgm:prSet phldrT="[Metin]"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Tatbikat Yapın</a:t>
          </a:r>
        </a:p>
      </dgm:t>
    </dgm:pt>
    <dgm:pt modelId="{2D6B22C0-9847-408C-92D9-40B0ED442D02}" type="parTrans" cxnId="{66DA9641-CDF8-4DD7-B19D-CE0399617932}">
      <dgm:prSet/>
      <dgm:spPr/>
      <dgm:t>
        <a:bodyPr/>
        <a:lstStyle/>
        <a:p>
          <a:endParaRPr lang="tr-TR"/>
        </a:p>
      </dgm:t>
    </dgm:pt>
    <dgm:pt modelId="{4EB95C20-158F-4563-AB8A-D076ECE124CE}" type="sibTrans" cxnId="{66DA9641-CDF8-4DD7-B19D-CE0399617932}">
      <dgm:prSet/>
      <dgm:spPr/>
      <dgm:t>
        <a:bodyPr/>
        <a:lstStyle/>
        <a:p>
          <a:endParaRPr lang="tr-TR"/>
        </a:p>
      </dgm:t>
    </dgm:pt>
    <dgm:pt modelId="{2475E310-282A-4DA2-AF70-237C4049D55B}">
      <dgm:prSet phldrT="[Metin]"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Aile Afet Planınızı Yapın ve Güncel Tutun</a:t>
          </a:r>
        </a:p>
      </dgm:t>
    </dgm:pt>
    <dgm:pt modelId="{6EF26657-FA4D-4C04-8AEE-D718B35C97CF}" type="parTrans" cxnId="{57D1E1A7-AFC8-48B7-B665-DBA096923600}">
      <dgm:prSet/>
      <dgm:spPr/>
      <dgm:t>
        <a:bodyPr/>
        <a:lstStyle/>
        <a:p>
          <a:endParaRPr lang="tr-TR"/>
        </a:p>
      </dgm:t>
    </dgm:pt>
    <dgm:pt modelId="{0F6F8335-BFD4-4D74-AB6E-9D1DF74B6A69}" type="sibTrans" cxnId="{57D1E1A7-AFC8-48B7-B665-DBA096923600}">
      <dgm:prSet/>
      <dgm:spPr/>
      <dgm:t>
        <a:bodyPr/>
        <a:lstStyle/>
        <a:p>
          <a:endParaRPr lang="tr-TR"/>
        </a:p>
      </dgm:t>
    </dgm:pt>
    <dgm:pt modelId="{1066EC15-453B-4F55-800C-EAFCD23BCBBC}">
      <dgm:prSet phldrT="[Metin]"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Tehlike Avına Çıkın</a:t>
          </a:r>
        </a:p>
      </dgm:t>
    </dgm:pt>
    <dgm:pt modelId="{63555695-51B9-4BE7-84FA-5B7B5BB73FA0}" type="parTrans" cxnId="{7326BBA8-2198-4C2A-BD26-BC06F1180A59}">
      <dgm:prSet/>
      <dgm:spPr/>
      <dgm:t>
        <a:bodyPr/>
        <a:lstStyle/>
        <a:p>
          <a:endParaRPr lang="tr-TR"/>
        </a:p>
      </dgm:t>
    </dgm:pt>
    <dgm:pt modelId="{4E992DB3-F1D9-483A-9943-26290495A1A7}" type="sibTrans" cxnId="{7326BBA8-2198-4C2A-BD26-BC06F1180A59}">
      <dgm:prSet/>
      <dgm:spPr/>
      <dgm:t>
        <a:bodyPr/>
        <a:lstStyle/>
        <a:p>
          <a:endParaRPr lang="tr-TR"/>
        </a:p>
      </dgm:t>
    </dgm:pt>
    <dgm:pt modelId="{E0085737-D2E9-4EFF-A7F8-86C6782B30CE}">
      <dgm:prSet phldrT="[Metin]"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Toplanma Alanınızı Belirleyin</a:t>
          </a:r>
        </a:p>
      </dgm:t>
    </dgm:pt>
    <dgm:pt modelId="{A2026401-DFB5-4710-AD49-0E53DCA87B61}" type="parTrans" cxnId="{E097DF72-8ECA-43F5-BDDE-2E619CA0FD3C}">
      <dgm:prSet/>
      <dgm:spPr/>
      <dgm:t>
        <a:bodyPr/>
        <a:lstStyle/>
        <a:p>
          <a:endParaRPr lang="tr-TR"/>
        </a:p>
      </dgm:t>
    </dgm:pt>
    <dgm:pt modelId="{A8860625-7887-4675-887E-9E7AF41561BE}" type="sibTrans" cxnId="{E097DF72-8ECA-43F5-BDDE-2E619CA0FD3C}">
      <dgm:prSet/>
      <dgm:spPr/>
      <dgm:t>
        <a:bodyPr/>
        <a:lstStyle/>
        <a:p>
          <a:endParaRPr lang="tr-TR"/>
        </a:p>
      </dgm:t>
    </dgm:pt>
    <dgm:pt modelId="{BCBBDDFC-3E55-4B2D-A52F-1E95A9F40F46}">
      <dgm:prSet phldrT="[Metin]"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Şehir İçi Destek Kişisini Belirleyin</a:t>
          </a:r>
        </a:p>
      </dgm:t>
    </dgm:pt>
    <dgm:pt modelId="{56F8E191-0D65-4BCF-AA09-42F14B4024B0}" type="parTrans" cxnId="{07DACF05-9930-423D-AFF5-F691B3EBDAB8}">
      <dgm:prSet/>
      <dgm:spPr/>
      <dgm:t>
        <a:bodyPr/>
        <a:lstStyle/>
        <a:p>
          <a:endParaRPr lang="tr-TR"/>
        </a:p>
      </dgm:t>
    </dgm:pt>
    <dgm:pt modelId="{9DC8481F-82D1-4845-948A-CACCA8D74546}" type="sibTrans" cxnId="{07DACF05-9930-423D-AFF5-F691B3EBDAB8}">
      <dgm:prSet/>
      <dgm:spPr/>
      <dgm:t>
        <a:bodyPr/>
        <a:lstStyle/>
        <a:p>
          <a:endParaRPr lang="tr-TR"/>
        </a:p>
      </dgm:t>
    </dgm:pt>
    <dgm:pt modelId="{D388FFE5-D9A1-4FE4-AD7D-60FEC99FD80C}">
      <dgm:prSet phldrT="[Metin]"/>
      <dgm:spPr/>
      <dgm:t>
        <a:bodyPr spcFirstLastPara="0" vert="horz" wrap="square" lIns="53340" tIns="53340" rIns="53340" bIns="53340" numCol="1" spcCol="1270" anchor="ctr" anchorCtr="0"/>
        <a:lstStyle/>
        <a:p>
          <a:pPr>
            <a:buNone/>
          </a:pPr>
          <a:r>
            <a:rPr lang="tr-TR" b="1" dirty="0">
              <a:solidFill>
                <a:schemeClr val="tx1"/>
              </a:solidFill>
              <a:latin typeface="Comic Sans MS" panose="030F0702030302020204" pitchFamily="66" charset="0"/>
              <a:ea typeface="+mn-ea"/>
              <a:cs typeface="+mn-cs"/>
            </a:rPr>
            <a:t>Aile Toplantısı Yapın</a:t>
          </a:r>
        </a:p>
      </dgm:t>
    </dgm:pt>
    <dgm:pt modelId="{2245ECE9-FD91-4C97-8A2B-1C7942CF7C00}" type="parTrans" cxnId="{86A5525F-9051-4ABC-ABA5-43AE001C3FA4}">
      <dgm:prSet/>
      <dgm:spPr/>
      <dgm:t>
        <a:bodyPr/>
        <a:lstStyle/>
        <a:p>
          <a:endParaRPr lang="tr-TR"/>
        </a:p>
      </dgm:t>
    </dgm:pt>
    <dgm:pt modelId="{EF978253-0F51-4153-81DB-FA9B4126E742}" type="sibTrans" cxnId="{86A5525F-9051-4ABC-ABA5-43AE001C3FA4}">
      <dgm:prSet/>
      <dgm:spPr/>
      <dgm:t>
        <a:bodyPr/>
        <a:lstStyle/>
        <a:p>
          <a:endParaRPr lang="tr-TR"/>
        </a:p>
      </dgm:t>
    </dgm:pt>
    <dgm:pt modelId="{923B76E8-46C6-4586-B1BE-9399F1EA54F2}" type="pres">
      <dgm:prSet presAssocID="{F563AD5F-6BC8-440B-81F2-1ED4D3C6989E}" presName="Name0" presStyleCnt="0">
        <dgm:presLayoutVars>
          <dgm:dir/>
          <dgm:resizeHandles val="exact"/>
        </dgm:presLayoutVars>
      </dgm:prSet>
      <dgm:spPr/>
      <dgm:t>
        <a:bodyPr/>
        <a:lstStyle/>
        <a:p>
          <a:endParaRPr lang="tr-TR"/>
        </a:p>
      </dgm:t>
    </dgm:pt>
    <dgm:pt modelId="{41E74A72-101D-4D99-A766-D66796B31B4A}" type="pres">
      <dgm:prSet presAssocID="{F563AD5F-6BC8-440B-81F2-1ED4D3C6989E}" presName="cycle" presStyleCnt="0"/>
      <dgm:spPr/>
    </dgm:pt>
    <dgm:pt modelId="{98A1FD1E-57E7-49AD-811D-12AB7F522EEB}" type="pres">
      <dgm:prSet presAssocID="{D14920B8-81F0-471D-9F5E-33596C162FCB}" presName="nodeFirstNode" presStyleLbl="node1" presStyleIdx="0" presStyleCnt="10">
        <dgm:presLayoutVars>
          <dgm:bulletEnabled val="1"/>
        </dgm:presLayoutVars>
      </dgm:prSet>
      <dgm:spPr>
        <a:xfrm>
          <a:off x="4354866" y="3589"/>
          <a:ext cx="1580161" cy="790080"/>
        </a:xfrm>
        <a:prstGeom prst="roundRect">
          <a:avLst/>
        </a:prstGeom>
      </dgm:spPr>
      <dgm:t>
        <a:bodyPr/>
        <a:lstStyle/>
        <a:p>
          <a:endParaRPr lang="tr-TR"/>
        </a:p>
      </dgm:t>
    </dgm:pt>
    <dgm:pt modelId="{3A67F153-DB13-4209-ACE0-DFFD27380011}" type="pres">
      <dgm:prSet presAssocID="{E3BE1955-6260-4208-87CB-54659B0FB2D5}" presName="sibTransFirstNode" presStyleLbl="bgShp" presStyleIdx="0" presStyleCnt="1"/>
      <dgm:spPr/>
      <dgm:t>
        <a:bodyPr/>
        <a:lstStyle/>
        <a:p>
          <a:endParaRPr lang="tr-TR"/>
        </a:p>
      </dgm:t>
    </dgm:pt>
    <dgm:pt modelId="{0ED5ADB8-5F65-40F8-B5F5-98ED4DCDDF03}" type="pres">
      <dgm:prSet presAssocID="{D388FFE5-D9A1-4FE4-AD7D-60FEC99FD80C}" presName="nodeFollowingNodes" presStyleLbl="node1" presStyleIdx="1" presStyleCnt="10">
        <dgm:presLayoutVars>
          <dgm:bulletEnabled val="1"/>
        </dgm:presLayoutVars>
      </dgm:prSet>
      <dgm:spPr>
        <a:prstGeom prst="roundRect">
          <a:avLst/>
        </a:prstGeom>
      </dgm:spPr>
      <dgm:t>
        <a:bodyPr/>
        <a:lstStyle/>
        <a:p>
          <a:endParaRPr lang="tr-TR"/>
        </a:p>
      </dgm:t>
    </dgm:pt>
    <dgm:pt modelId="{BA4CB071-9666-42CB-A764-371D121F2E03}" type="pres">
      <dgm:prSet presAssocID="{2475E310-282A-4DA2-AF70-237C4049D55B}" presName="nodeFollowingNodes" presStyleLbl="node1" presStyleIdx="2" presStyleCnt="10" custScaleX="130670" custScaleY="102557">
        <dgm:presLayoutVars>
          <dgm:bulletEnabled val="1"/>
        </dgm:presLayoutVars>
      </dgm:prSet>
      <dgm:spPr>
        <a:xfrm>
          <a:off x="6013589" y="607315"/>
          <a:ext cx="1580161" cy="790080"/>
        </a:xfrm>
        <a:prstGeom prst="roundRect">
          <a:avLst/>
        </a:prstGeom>
      </dgm:spPr>
      <dgm:t>
        <a:bodyPr/>
        <a:lstStyle/>
        <a:p>
          <a:endParaRPr lang="tr-TR"/>
        </a:p>
      </dgm:t>
    </dgm:pt>
    <dgm:pt modelId="{B007E9A9-9E2A-4188-A817-36B8F23501BF}" type="pres">
      <dgm:prSet presAssocID="{1066EC15-453B-4F55-800C-EAFCD23BCBBC}" presName="nodeFollowingNodes" presStyleLbl="node1" presStyleIdx="3" presStyleCnt="10" custScaleX="93669" custScaleY="82631" custRadScaleRad="101890" custRadScaleInc="-23276">
        <dgm:presLayoutVars>
          <dgm:bulletEnabled val="1"/>
        </dgm:presLayoutVars>
      </dgm:prSet>
      <dgm:spPr>
        <a:xfrm>
          <a:off x="6896177" y="2136003"/>
          <a:ext cx="1580161" cy="790080"/>
        </a:xfrm>
        <a:prstGeom prst="roundRect">
          <a:avLst/>
        </a:prstGeom>
      </dgm:spPr>
      <dgm:t>
        <a:bodyPr/>
        <a:lstStyle/>
        <a:p>
          <a:endParaRPr lang="tr-TR"/>
        </a:p>
      </dgm:t>
    </dgm:pt>
    <dgm:pt modelId="{7D7F11B9-9AE6-4473-A537-06F48A3FBDD2}" type="pres">
      <dgm:prSet presAssocID="{E0085737-D2E9-4EFF-A7F8-86C6782B30CE}" presName="nodeFollowingNodes" presStyleLbl="node1" presStyleIdx="4" presStyleCnt="10" custScaleX="134250" custRadScaleRad="100890" custRadScaleInc="-50381">
        <dgm:presLayoutVars>
          <dgm:bulletEnabled val="1"/>
        </dgm:presLayoutVars>
      </dgm:prSet>
      <dgm:spPr>
        <a:xfrm>
          <a:off x="6589657" y="3874362"/>
          <a:ext cx="1580161" cy="790080"/>
        </a:xfrm>
        <a:prstGeom prst="roundRect">
          <a:avLst/>
        </a:prstGeom>
      </dgm:spPr>
      <dgm:t>
        <a:bodyPr/>
        <a:lstStyle/>
        <a:p>
          <a:endParaRPr lang="tr-TR"/>
        </a:p>
      </dgm:t>
    </dgm:pt>
    <dgm:pt modelId="{F0AB5EDE-237C-487C-B08E-0BE0273D8AA4}" type="pres">
      <dgm:prSet presAssocID="{BCBBDDFC-3E55-4B2D-A52F-1E95A9F40F46}" presName="nodeFollowingNodes" presStyleLbl="node1" presStyleIdx="5" presStyleCnt="10" custScaleX="109570" custRadScaleRad="100592" custRadScaleInc="-33609">
        <dgm:presLayoutVars>
          <dgm:bulletEnabled val="1"/>
        </dgm:presLayoutVars>
      </dgm:prSet>
      <dgm:spPr>
        <a:xfrm>
          <a:off x="5237454" y="5008996"/>
          <a:ext cx="1580161" cy="790080"/>
        </a:xfrm>
        <a:prstGeom prst="roundRect">
          <a:avLst/>
        </a:prstGeom>
      </dgm:spPr>
      <dgm:t>
        <a:bodyPr/>
        <a:lstStyle/>
        <a:p>
          <a:endParaRPr lang="tr-TR"/>
        </a:p>
      </dgm:t>
    </dgm:pt>
    <dgm:pt modelId="{F789509B-3406-4344-9085-63D4AB0D15D3}" type="pres">
      <dgm:prSet presAssocID="{09BF083B-8A07-4253-A673-7986272D4802}" presName="nodeFollowingNodes" presStyleLbl="node1" presStyleIdx="6" presStyleCnt="10" custScaleX="153248" custRadScaleRad="101149" custRadScaleInc="2627">
        <dgm:presLayoutVars>
          <dgm:bulletEnabled val="1"/>
        </dgm:presLayoutVars>
      </dgm:prSet>
      <dgm:spPr>
        <a:xfrm>
          <a:off x="3472277" y="5008996"/>
          <a:ext cx="1580161" cy="790080"/>
        </a:xfrm>
        <a:prstGeom prst="roundRect">
          <a:avLst/>
        </a:prstGeom>
      </dgm:spPr>
      <dgm:t>
        <a:bodyPr/>
        <a:lstStyle/>
        <a:p>
          <a:endParaRPr lang="tr-TR"/>
        </a:p>
      </dgm:t>
    </dgm:pt>
    <dgm:pt modelId="{A3DDFFF1-D50D-496A-8867-6A4BE0FEEE01}" type="pres">
      <dgm:prSet presAssocID="{048055C6-CA7A-43B6-B138-F22A95287136}" presName="nodeFollowingNodes" presStyleLbl="node1" presStyleIdx="7" presStyleCnt="10" custScaleX="109330">
        <dgm:presLayoutVars>
          <dgm:bulletEnabled val="1"/>
        </dgm:presLayoutVars>
      </dgm:prSet>
      <dgm:spPr>
        <a:xfrm>
          <a:off x="2120074" y="3874362"/>
          <a:ext cx="1580161" cy="790080"/>
        </a:xfrm>
        <a:prstGeom prst="roundRect">
          <a:avLst/>
        </a:prstGeom>
      </dgm:spPr>
      <dgm:t>
        <a:bodyPr/>
        <a:lstStyle/>
        <a:p>
          <a:endParaRPr lang="tr-TR"/>
        </a:p>
      </dgm:t>
    </dgm:pt>
    <dgm:pt modelId="{BEE37AD0-0734-4BF8-B82B-196545E9C1C5}" type="pres">
      <dgm:prSet presAssocID="{8F09FE10-1B91-47DE-8D41-6CC0E70E4FEB}" presName="nodeFollowingNodes" presStyleLbl="node1" presStyleIdx="8" presStyleCnt="10" custScaleX="133650">
        <dgm:presLayoutVars>
          <dgm:bulletEnabled val="1"/>
        </dgm:presLayoutVars>
      </dgm:prSet>
      <dgm:spPr>
        <a:xfrm>
          <a:off x="1813554" y="2136003"/>
          <a:ext cx="1580161" cy="790080"/>
        </a:xfrm>
        <a:prstGeom prst="roundRect">
          <a:avLst/>
        </a:prstGeom>
      </dgm:spPr>
      <dgm:t>
        <a:bodyPr/>
        <a:lstStyle/>
        <a:p>
          <a:endParaRPr lang="tr-TR"/>
        </a:p>
      </dgm:t>
    </dgm:pt>
    <dgm:pt modelId="{7B02CBB1-4476-4BD4-B836-A3C1A028E984}" type="pres">
      <dgm:prSet presAssocID="{D46A07B2-906B-44AF-AFB3-2839A610E161}" presName="nodeFollowingNodes" presStyleLbl="node1" presStyleIdx="9" presStyleCnt="10">
        <dgm:presLayoutVars>
          <dgm:bulletEnabled val="1"/>
        </dgm:presLayoutVars>
      </dgm:prSet>
      <dgm:spPr>
        <a:xfrm>
          <a:off x="2696142" y="607315"/>
          <a:ext cx="1580161" cy="790080"/>
        </a:xfrm>
        <a:prstGeom prst="roundRect">
          <a:avLst/>
        </a:prstGeom>
      </dgm:spPr>
      <dgm:t>
        <a:bodyPr/>
        <a:lstStyle/>
        <a:p>
          <a:endParaRPr lang="tr-TR"/>
        </a:p>
      </dgm:t>
    </dgm:pt>
  </dgm:ptLst>
  <dgm:cxnLst>
    <dgm:cxn modelId="{855C9635-AC46-410B-993A-ED54E18A1BFD}" srcId="{F563AD5F-6BC8-440B-81F2-1ED4D3C6989E}" destId="{09BF083B-8A07-4253-A673-7986272D4802}" srcOrd="6" destOrd="0" parTransId="{C3181658-C355-441C-AF7B-148912443FE1}" sibTransId="{71B61149-CB78-4C57-B112-06091E3D16CC}"/>
    <dgm:cxn modelId="{FE5169C9-4452-49E4-91C8-3207FEE58F89}" type="presOf" srcId="{09BF083B-8A07-4253-A673-7986272D4802}" destId="{F789509B-3406-4344-9085-63D4AB0D15D3}" srcOrd="0" destOrd="0" presId="urn:microsoft.com/office/officeart/2005/8/layout/cycle3"/>
    <dgm:cxn modelId="{D7A39220-11A8-49F1-8154-67E2F17B5C15}" type="presOf" srcId="{8F09FE10-1B91-47DE-8D41-6CC0E70E4FEB}" destId="{BEE37AD0-0734-4BF8-B82B-196545E9C1C5}" srcOrd="0" destOrd="0" presId="urn:microsoft.com/office/officeart/2005/8/layout/cycle3"/>
    <dgm:cxn modelId="{AD608AF9-45E3-4DA4-AF87-2018DC87FC20}" type="presOf" srcId="{1066EC15-453B-4F55-800C-EAFCD23BCBBC}" destId="{B007E9A9-9E2A-4188-A817-36B8F23501BF}" srcOrd="0" destOrd="0" presId="urn:microsoft.com/office/officeart/2005/8/layout/cycle3"/>
    <dgm:cxn modelId="{2272CF16-99C6-4A26-91AC-6BEB888CF30F}" type="presOf" srcId="{D388FFE5-D9A1-4FE4-AD7D-60FEC99FD80C}" destId="{0ED5ADB8-5F65-40F8-B5F5-98ED4DCDDF03}" srcOrd="0" destOrd="0" presId="urn:microsoft.com/office/officeart/2005/8/layout/cycle3"/>
    <dgm:cxn modelId="{A6CEBEF6-83E6-43E6-B8EA-ECD6D8F2875E}" type="presOf" srcId="{048055C6-CA7A-43B6-B138-F22A95287136}" destId="{A3DDFFF1-D50D-496A-8867-6A4BE0FEEE01}" srcOrd="0" destOrd="0" presId="urn:microsoft.com/office/officeart/2005/8/layout/cycle3"/>
    <dgm:cxn modelId="{7326BBA8-2198-4C2A-BD26-BC06F1180A59}" srcId="{F563AD5F-6BC8-440B-81F2-1ED4D3C6989E}" destId="{1066EC15-453B-4F55-800C-EAFCD23BCBBC}" srcOrd="3" destOrd="0" parTransId="{63555695-51B9-4BE7-84FA-5B7B5BB73FA0}" sibTransId="{4E992DB3-F1D9-483A-9943-26290495A1A7}"/>
    <dgm:cxn modelId="{07DACF05-9930-423D-AFF5-F691B3EBDAB8}" srcId="{F563AD5F-6BC8-440B-81F2-1ED4D3C6989E}" destId="{BCBBDDFC-3E55-4B2D-A52F-1E95A9F40F46}" srcOrd="5" destOrd="0" parTransId="{56F8E191-0D65-4BCF-AA09-42F14B4024B0}" sibTransId="{9DC8481F-82D1-4845-948A-CACCA8D74546}"/>
    <dgm:cxn modelId="{8F384B94-C672-496C-9A58-953A155D8A5A}" type="presOf" srcId="{F563AD5F-6BC8-440B-81F2-1ED4D3C6989E}" destId="{923B76E8-46C6-4586-B1BE-9399F1EA54F2}" srcOrd="0" destOrd="0" presId="urn:microsoft.com/office/officeart/2005/8/layout/cycle3"/>
    <dgm:cxn modelId="{5EBD3E65-B620-4B32-8E61-821E8F206060}" srcId="{F563AD5F-6BC8-440B-81F2-1ED4D3C6989E}" destId="{048055C6-CA7A-43B6-B138-F22A95287136}" srcOrd="7" destOrd="0" parTransId="{0ADFC28F-F154-467B-92D8-9E4598DA4487}" sibTransId="{4506E455-EB01-4129-8479-3E9314C46BB0}"/>
    <dgm:cxn modelId="{9EEE5A2C-2335-494B-8022-093C833F289B}" type="presOf" srcId="{D46A07B2-906B-44AF-AFB3-2839A610E161}" destId="{7B02CBB1-4476-4BD4-B836-A3C1A028E984}" srcOrd="0" destOrd="0" presId="urn:microsoft.com/office/officeart/2005/8/layout/cycle3"/>
    <dgm:cxn modelId="{E097DF72-8ECA-43F5-BDDE-2E619CA0FD3C}" srcId="{F563AD5F-6BC8-440B-81F2-1ED4D3C6989E}" destId="{E0085737-D2E9-4EFF-A7F8-86C6782B30CE}" srcOrd="4" destOrd="0" parTransId="{A2026401-DFB5-4710-AD49-0E53DCA87B61}" sibTransId="{A8860625-7887-4675-887E-9E7AF41561BE}"/>
    <dgm:cxn modelId="{A5B20D3D-3930-4162-9C63-F807F262C42E}" srcId="{F563AD5F-6BC8-440B-81F2-1ED4D3C6989E}" destId="{D14920B8-81F0-471D-9F5E-33596C162FCB}" srcOrd="0" destOrd="0" parTransId="{0BFE695A-26D5-41EA-9511-3AD625F17027}" sibTransId="{E3BE1955-6260-4208-87CB-54659B0FB2D5}"/>
    <dgm:cxn modelId="{57D1E1A7-AFC8-48B7-B665-DBA096923600}" srcId="{F563AD5F-6BC8-440B-81F2-1ED4D3C6989E}" destId="{2475E310-282A-4DA2-AF70-237C4049D55B}" srcOrd="2" destOrd="0" parTransId="{6EF26657-FA4D-4C04-8AEE-D718B35C97CF}" sibTransId="{0F6F8335-BFD4-4D74-AB6E-9D1DF74B6A69}"/>
    <dgm:cxn modelId="{480B6FB6-F75F-4BFD-B009-51EDFD72282B}" srcId="{F563AD5F-6BC8-440B-81F2-1ED4D3C6989E}" destId="{8F09FE10-1B91-47DE-8D41-6CC0E70E4FEB}" srcOrd="8" destOrd="0" parTransId="{503B43A7-687A-4C93-9919-B796BB64D720}" sibTransId="{641012BE-3A46-4DB1-B6CA-96F52C747E7A}"/>
    <dgm:cxn modelId="{99378666-5546-4903-B7A5-A93A71FBAA31}" type="presOf" srcId="{2475E310-282A-4DA2-AF70-237C4049D55B}" destId="{BA4CB071-9666-42CB-A764-371D121F2E03}" srcOrd="0" destOrd="0" presId="urn:microsoft.com/office/officeart/2005/8/layout/cycle3"/>
    <dgm:cxn modelId="{86A5525F-9051-4ABC-ABA5-43AE001C3FA4}" srcId="{F563AD5F-6BC8-440B-81F2-1ED4D3C6989E}" destId="{D388FFE5-D9A1-4FE4-AD7D-60FEC99FD80C}" srcOrd="1" destOrd="0" parTransId="{2245ECE9-FD91-4C97-8A2B-1C7942CF7C00}" sibTransId="{EF978253-0F51-4153-81DB-FA9B4126E742}"/>
    <dgm:cxn modelId="{B9D45367-C3B4-453E-9FD0-DDBC59AFE8DB}" type="presOf" srcId="{E3BE1955-6260-4208-87CB-54659B0FB2D5}" destId="{3A67F153-DB13-4209-ACE0-DFFD27380011}" srcOrd="0" destOrd="0" presId="urn:microsoft.com/office/officeart/2005/8/layout/cycle3"/>
    <dgm:cxn modelId="{8DFF1ECC-9236-4BCD-B019-78BB8C998800}" type="presOf" srcId="{E0085737-D2E9-4EFF-A7F8-86C6782B30CE}" destId="{7D7F11B9-9AE6-4473-A537-06F48A3FBDD2}" srcOrd="0" destOrd="0" presId="urn:microsoft.com/office/officeart/2005/8/layout/cycle3"/>
    <dgm:cxn modelId="{66DA9641-CDF8-4DD7-B19D-CE0399617932}" srcId="{F563AD5F-6BC8-440B-81F2-1ED4D3C6989E}" destId="{D46A07B2-906B-44AF-AFB3-2839A610E161}" srcOrd="9" destOrd="0" parTransId="{2D6B22C0-9847-408C-92D9-40B0ED442D02}" sibTransId="{4EB95C20-158F-4563-AB8A-D076ECE124CE}"/>
    <dgm:cxn modelId="{675CA7B7-D615-473D-985B-CF59A6481D7F}" type="presOf" srcId="{BCBBDDFC-3E55-4B2D-A52F-1E95A9F40F46}" destId="{F0AB5EDE-237C-487C-B08E-0BE0273D8AA4}" srcOrd="0" destOrd="0" presId="urn:microsoft.com/office/officeart/2005/8/layout/cycle3"/>
    <dgm:cxn modelId="{C23B3224-4B2B-438D-A9BB-730809030A80}" type="presOf" srcId="{D14920B8-81F0-471D-9F5E-33596C162FCB}" destId="{98A1FD1E-57E7-49AD-811D-12AB7F522EEB}" srcOrd="0" destOrd="0" presId="urn:microsoft.com/office/officeart/2005/8/layout/cycle3"/>
    <dgm:cxn modelId="{4F2A55C8-1F93-4B7E-A39C-51747899ABCC}" type="presParOf" srcId="{923B76E8-46C6-4586-B1BE-9399F1EA54F2}" destId="{41E74A72-101D-4D99-A766-D66796B31B4A}" srcOrd="0" destOrd="0" presId="urn:microsoft.com/office/officeart/2005/8/layout/cycle3"/>
    <dgm:cxn modelId="{2287895D-79E9-40AB-B8A5-53A51D69A0CC}" type="presParOf" srcId="{41E74A72-101D-4D99-A766-D66796B31B4A}" destId="{98A1FD1E-57E7-49AD-811D-12AB7F522EEB}" srcOrd="0" destOrd="0" presId="urn:microsoft.com/office/officeart/2005/8/layout/cycle3"/>
    <dgm:cxn modelId="{A877B5AF-F363-4621-B4E5-33F2EE578112}" type="presParOf" srcId="{41E74A72-101D-4D99-A766-D66796B31B4A}" destId="{3A67F153-DB13-4209-ACE0-DFFD27380011}" srcOrd="1" destOrd="0" presId="urn:microsoft.com/office/officeart/2005/8/layout/cycle3"/>
    <dgm:cxn modelId="{D0EB9825-FA51-4C2F-88BF-7EB19370A71E}" type="presParOf" srcId="{41E74A72-101D-4D99-A766-D66796B31B4A}" destId="{0ED5ADB8-5F65-40F8-B5F5-98ED4DCDDF03}" srcOrd="2" destOrd="0" presId="urn:microsoft.com/office/officeart/2005/8/layout/cycle3"/>
    <dgm:cxn modelId="{75F9209C-5677-4FFC-88B7-E71EAEC45EE1}" type="presParOf" srcId="{41E74A72-101D-4D99-A766-D66796B31B4A}" destId="{BA4CB071-9666-42CB-A764-371D121F2E03}" srcOrd="3" destOrd="0" presId="urn:microsoft.com/office/officeart/2005/8/layout/cycle3"/>
    <dgm:cxn modelId="{D2A403C8-D693-4BB1-9DA8-39BA496502EB}" type="presParOf" srcId="{41E74A72-101D-4D99-A766-D66796B31B4A}" destId="{B007E9A9-9E2A-4188-A817-36B8F23501BF}" srcOrd="4" destOrd="0" presId="urn:microsoft.com/office/officeart/2005/8/layout/cycle3"/>
    <dgm:cxn modelId="{7DB65F0F-32C5-4047-BCFE-298486E6D52F}" type="presParOf" srcId="{41E74A72-101D-4D99-A766-D66796B31B4A}" destId="{7D7F11B9-9AE6-4473-A537-06F48A3FBDD2}" srcOrd="5" destOrd="0" presId="urn:microsoft.com/office/officeart/2005/8/layout/cycle3"/>
    <dgm:cxn modelId="{1710096B-235B-431B-8D12-BF9DFEFF1026}" type="presParOf" srcId="{41E74A72-101D-4D99-A766-D66796B31B4A}" destId="{F0AB5EDE-237C-487C-B08E-0BE0273D8AA4}" srcOrd="6" destOrd="0" presId="urn:microsoft.com/office/officeart/2005/8/layout/cycle3"/>
    <dgm:cxn modelId="{4E4F6A15-890D-4630-A0A2-DBD02180BDBA}" type="presParOf" srcId="{41E74A72-101D-4D99-A766-D66796B31B4A}" destId="{F789509B-3406-4344-9085-63D4AB0D15D3}" srcOrd="7" destOrd="0" presId="urn:microsoft.com/office/officeart/2005/8/layout/cycle3"/>
    <dgm:cxn modelId="{898A9513-75BD-45F0-AAE7-3682345AE2E9}" type="presParOf" srcId="{41E74A72-101D-4D99-A766-D66796B31B4A}" destId="{A3DDFFF1-D50D-496A-8867-6A4BE0FEEE01}" srcOrd="8" destOrd="0" presId="urn:microsoft.com/office/officeart/2005/8/layout/cycle3"/>
    <dgm:cxn modelId="{E324800A-7C2C-4C76-8D66-3C1FDBD7E4F0}" type="presParOf" srcId="{41E74A72-101D-4D99-A766-D66796B31B4A}" destId="{BEE37AD0-0734-4BF8-B82B-196545E9C1C5}" srcOrd="9" destOrd="0" presId="urn:microsoft.com/office/officeart/2005/8/layout/cycle3"/>
    <dgm:cxn modelId="{2A9152A5-FB8E-407F-9DF9-CE52C2915C6C}" type="presParOf" srcId="{41E74A72-101D-4D99-A766-D66796B31B4A}" destId="{7B02CBB1-4476-4BD4-B836-A3C1A028E984}" srcOrd="10"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7F153-DB13-4209-ACE0-DFFD27380011}">
      <dsp:nvSpPr>
        <dsp:cNvPr id="0" name=""/>
        <dsp:cNvSpPr/>
      </dsp:nvSpPr>
      <dsp:spPr>
        <a:xfrm>
          <a:off x="2342930" y="-72002"/>
          <a:ext cx="5594642" cy="5594642"/>
        </a:xfrm>
        <a:prstGeom prst="circularArrow">
          <a:avLst>
            <a:gd name="adj1" fmla="val 5544"/>
            <a:gd name="adj2" fmla="val 330680"/>
            <a:gd name="adj3" fmla="val 14840327"/>
            <a:gd name="adj4" fmla="val 16766514"/>
            <a:gd name="adj5" fmla="val 5757"/>
          </a:avLst>
        </a:prstGeom>
        <a:solidFill>
          <a:schemeClr val="accent5">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8A1FD1E-57E7-49AD-811D-12AB7F522EEB}">
      <dsp:nvSpPr>
        <dsp:cNvPr id="0" name=""/>
        <dsp:cNvSpPr/>
      </dsp:nvSpPr>
      <dsp:spPr>
        <a:xfrm>
          <a:off x="4472661" y="1815"/>
          <a:ext cx="1335181" cy="667590"/>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Eğitimler Alın</a:t>
          </a:r>
        </a:p>
      </dsp:txBody>
      <dsp:txXfrm>
        <a:off x="4505250" y="34404"/>
        <a:ext cx="1270003" cy="602412"/>
      </dsp:txXfrm>
    </dsp:sp>
    <dsp:sp modelId="{0ED5ADB8-5F65-40F8-B5F5-98ED4DCDDF03}">
      <dsp:nvSpPr>
        <dsp:cNvPr id="0" name=""/>
        <dsp:cNvSpPr/>
      </dsp:nvSpPr>
      <dsp:spPr>
        <a:xfrm>
          <a:off x="5874984" y="457457"/>
          <a:ext cx="1335181" cy="667590"/>
        </a:xfrm>
        <a:prstGeom prst="roundRect">
          <a:avLst/>
        </a:prstGeom>
        <a:solidFill>
          <a:schemeClr val="accent5">
            <a:hueOff val="-750949"/>
            <a:satOff val="-1935"/>
            <a:lumOff val="-13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577850">
            <a:lnSpc>
              <a:spcPct val="90000"/>
            </a:lnSpc>
            <a:spcBef>
              <a:spcPct val="0"/>
            </a:spcBef>
            <a:spcAft>
              <a:spcPct val="35000"/>
            </a:spcAft>
            <a:buNone/>
          </a:pPr>
          <a:r>
            <a:rPr lang="tr-TR" sz="1300" b="1" kern="1200" dirty="0">
              <a:solidFill>
                <a:schemeClr val="tx1"/>
              </a:solidFill>
              <a:latin typeface="Comic Sans MS" panose="030F0702030302020204" pitchFamily="66" charset="0"/>
              <a:ea typeface="+mn-ea"/>
              <a:cs typeface="+mn-cs"/>
            </a:rPr>
            <a:t>Aile Toplantısı Yapın</a:t>
          </a:r>
        </a:p>
      </dsp:txBody>
      <dsp:txXfrm>
        <a:off x="5907573" y="490046"/>
        <a:ext cx="1270003" cy="602412"/>
      </dsp:txXfrm>
    </dsp:sp>
    <dsp:sp modelId="{BA4CB071-9666-42CB-A764-371D121F2E03}">
      <dsp:nvSpPr>
        <dsp:cNvPr id="0" name=""/>
        <dsp:cNvSpPr/>
      </dsp:nvSpPr>
      <dsp:spPr>
        <a:xfrm>
          <a:off x="6536917" y="1641810"/>
          <a:ext cx="1744682" cy="684661"/>
        </a:xfrm>
        <a:prstGeom prst="roundRect">
          <a:avLst/>
        </a:prstGeom>
        <a:solidFill>
          <a:schemeClr val="accent5">
            <a:hueOff val="-1501898"/>
            <a:satOff val="-3871"/>
            <a:lumOff val="-26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Aile Afet Planınızı Yapın ve Güncel Tutun</a:t>
          </a:r>
        </a:p>
      </dsp:txBody>
      <dsp:txXfrm>
        <a:off x="6570339" y="1675232"/>
        <a:ext cx="1677838" cy="617817"/>
      </dsp:txXfrm>
    </dsp:sp>
    <dsp:sp modelId="{B007E9A9-9E2A-4188-A817-36B8F23501BF}">
      <dsp:nvSpPr>
        <dsp:cNvPr id="0" name=""/>
        <dsp:cNvSpPr/>
      </dsp:nvSpPr>
      <dsp:spPr>
        <a:xfrm>
          <a:off x="6905991" y="2883650"/>
          <a:ext cx="1250651" cy="551637"/>
        </a:xfrm>
        <a:prstGeom prst="roundRect">
          <a:avLst/>
        </a:prstGeom>
        <a:solidFill>
          <a:schemeClr val="accent5">
            <a:hueOff val="-2252848"/>
            <a:satOff val="-5806"/>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Tehlike Avına Çıkın</a:t>
          </a:r>
        </a:p>
      </dsp:txBody>
      <dsp:txXfrm>
        <a:off x="6932920" y="2910579"/>
        <a:ext cx="1196793" cy="497779"/>
      </dsp:txXfrm>
    </dsp:sp>
    <dsp:sp modelId="{7D7F11B9-9AE6-4473-A537-06F48A3FBDD2}">
      <dsp:nvSpPr>
        <dsp:cNvPr id="0" name=""/>
        <dsp:cNvSpPr/>
      </dsp:nvSpPr>
      <dsp:spPr>
        <a:xfrm>
          <a:off x="6153320" y="3853273"/>
          <a:ext cx="1792481" cy="667590"/>
        </a:xfrm>
        <a:prstGeom prst="roundRect">
          <a:avLst/>
        </a:prstGeom>
        <a:solidFill>
          <a:schemeClr val="accent5">
            <a:hueOff val="-3003797"/>
            <a:satOff val="-7742"/>
            <a:lumOff val="-522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Toplanma Alanınızı Belirleyin</a:t>
          </a:r>
        </a:p>
      </dsp:txBody>
      <dsp:txXfrm>
        <a:off x="6185909" y="3885862"/>
        <a:ext cx="1727303" cy="602412"/>
      </dsp:txXfrm>
    </dsp:sp>
    <dsp:sp modelId="{F0AB5EDE-237C-487C-B08E-0BE0273D8AA4}">
      <dsp:nvSpPr>
        <dsp:cNvPr id="0" name=""/>
        <dsp:cNvSpPr/>
      </dsp:nvSpPr>
      <dsp:spPr>
        <a:xfrm>
          <a:off x="4866666" y="4743402"/>
          <a:ext cx="1462958" cy="667590"/>
        </a:xfrm>
        <a:prstGeom prst="roundRect">
          <a:avLst/>
        </a:prstGeom>
        <a:solidFill>
          <a:schemeClr val="accent5">
            <a:hueOff val="-3754746"/>
            <a:satOff val="-9677"/>
            <a:lumOff val="-653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Şehir İçi Destek Kişisini Belirleyin</a:t>
          </a:r>
        </a:p>
      </dsp:txBody>
      <dsp:txXfrm>
        <a:off x="4899255" y="4775991"/>
        <a:ext cx="1397780" cy="602412"/>
      </dsp:txXfrm>
    </dsp:sp>
    <dsp:sp modelId="{F789509B-3406-4344-9085-63D4AB0D15D3}">
      <dsp:nvSpPr>
        <dsp:cNvPr id="0" name=""/>
        <dsp:cNvSpPr/>
      </dsp:nvSpPr>
      <dsp:spPr>
        <a:xfrm>
          <a:off x="2669611" y="4318397"/>
          <a:ext cx="2046139" cy="667590"/>
        </a:xfrm>
        <a:prstGeom prst="roundRect">
          <a:avLst/>
        </a:prstGeom>
        <a:solidFill>
          <a:schemeClr val="accent5">
            <a:hueOff val="-4505695"/>
            <a:satOff val="-11613"/>
            <a:lumOff val="-78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Şehir Dışı İrtibat Kişisini Belirleyin</a:t>
          </a:r>
        </a:p>
      </dsp:txBody>
      <dsp:txXfrm>
        <a:off x="2702200" y="4350986"/>
        <a:ext cx="1980961" cy="602412"/>
      </dsp:txXfrm>
    </dsp:sp>
    <dsp:sp modelId="{A3DDFFF1-D50D-496A-8867-6A4BE0FEEE01}">
      <dsp:nvSpPr>
        <dsp:cNvPr id="0" name=""/>
        <dsp:cNvSpPr/>
      </dsp:nvSpPr>
      <dsp:spPr>
        <a:xfrm>
          <a:off x="2141367" y="3124835"/>
          <a:ext cx="1459754" cy="667590"/>
        </a:xfrm>
        <a:prstGeom prst="roundRect">
          <a:avLst/>
        </a:prstGeom>
        <a:solidFill>
          <a:schemeClr val="accent5">
            <a:hueOff val="-5256644"/>
            <a:satOff val="-13548"/>
            <a:lumOff val="-915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Afet Çantasını Hazırlayın</a:t>
          </a:r>
        </a:p>
      </dsp:txBody>
      <dsp:txXfrm>
        <a:off x="2173956" y="3157424"/>
        <a:ext cx="1394576" cy="602412"/>
      </dsp:txXfrm>
    </dsp:sp>
    <dsp:sp modelId="{BEE37AD0-0734-4BF8-B82B-196545E9C1C5}">
      <dsp:nvSpPr>
        <dsp:cNvPr id="0" name=""/>
        <dsp:cNvSpPr/>
      </dsp:nvSpPr>
      <dsp:spPr>
        <a:xfrm>
          <a:off x="1979009" y="1650345"/>
          <a:ext cx="1784470" cy="667590"/>
        </a:xfrm>
        <a:prstGeom prst="roundRect">
          <a:avLst/>
        </a:prstGeom>
        <a:solidFill>
          <a:schemeClr val="accent5">
            <a:hueOff val="-6007594"/>
            <a:satOff val="-15484"/>
            <a:lumOff val="-1045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Binadan Çıkış Planınızı Yapın.</a:t>
          </a:r>
        </a:p>
      </dsp:txBody>
      <dsp:txXfrm>
        <a:off x="2011598" y="1682934"/>
        <a:ext cx="1719292" cy="602412"/>
      </dsp:txXfrm>
    </dsp:sp>
    <dsp:sp modelId="{7B02CBB1-4476-4BD4-B836-A3C1A028E984}">
      <dsp:nvSpPr>
        <dsp:cNvPr id="0" name=""/>
        <dsp:cNvSpPr/>
      </dsp:nvSpPr>
      <dsp:spPr>
        <a:xfrm>
          <a:off x="3070337" y="457457"/>
          <a:ext cx="1335181" cy="667590"/>
        </a:xfrm>
        <a:prstGeom prst="roundRect">
          <a:avLst/>
        </a:prstGeom>
        <a:solidFill>
          <a:schemeClr val="accent5">
            <a:hueOff val="-6758543"/>
            <a:satOff val="-17419"/>
            <a:lumOff val="-11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chemeClr val="tx1"/>
              </a:solidFill>
              <a:latin typeface="Comic Sans MS" panose="030F0702030302020204" pitchFamily="66" charset="0"/>
              <a:ea typeface="+mn-ea"/>
              <a:cs typeface="+mn-cs"/>
            </a:rPr>
            <a:t>Tatbikat Yapın</a:t>
          </a:r>
        </a:p>
      </dsp:txBody>
      <dsp:txXfrm>
        <a:off x="3102926" y="490046"/>
        <a:ext cx="1270003" cy="60241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7052C-BF3D-4625-93E3-2295483D314F}" type="datetimeFigureOut">
              <a:rPr lang="tr-TR" smtClean="0"/>
              <a:t>15.05.2025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F0445-AC3E-4853-8DF9-32FB3031536F}" type="slidenum">
              <a:rPr lang="tr-TR" smtClean="0"/>
              <a:t>‹#›</a:t>
            </a:fld>
            <a:endParaRPr lang="tr-TR"/>
          </a:p>
        </p:txBody>
      </p:sp>
    </p:spTree>
    <p:extLst>
      <p:ext uri="{BB962C8B-B14F-4D97-AF65-F5344CB8AC3E}">
        <p14:creationId xmlns:p14="http://schemas.microsoft.com/office/powerpoint/2010/main" val="980904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Anlatıcı</a:t>
            </a:r>
            <a:r>
              <a:rPr lang="tr-TR" sz="1200" b="0" kern="1200" dirty="0">
                <a:solidFill>
                  <a:schemeClr val="tx1"/>
                </a:solidFill>
                <a:effectLst/>
                <a:latin typeface="+mn-lt"/>
                <a:ea typeface="+mn-ea"/>
                <a:cs typeface="+mn-cs"/>
              </a:rPr>
              <a:t> afet bilincinin ve iklim değişikliği bilincinin kazandırılması için dikkat edilecek ve bilinmesi gereken noktalara değineceğini söyleyerek sunumuna başalar.</a:t>
            </a:r>
          </a:p>
          <a:p>
            <a:endParaRPr lang="tr-TR" sz="1200" b="1" kern="1200" dirty="0">
              <a:solidFill>
                <a:schemeClr val="tx1"/>
              </a:solidFill>
              <a:effectLst/>
              <a:latin typeface="+mn-lt"/>
              <a:ea typeface="+mn-ea"/>
              <a:cs typeface="+mn-cs"/>
            </a:endParaRPr>
          </a:p>
          <a:p>
            <a:r>
              <a:rPr lang="tr-TR" sz="1200" i="1" kern="1200" dirty="0">
                <a:solidFill>
                  <a:schemeClr val="tx1"/>
                </a:solidFill>
                <a:effectLst/>
                <a:latin typeface="+mn-lt"/>
                <a:ea typeface="+mn-ea"/>
                <a:cs typeface="+mn-cs"/>
              </a:rPr>
              <a:t> </a:t>
            </a: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B71E5D-3B6C-47C0-9333-5C855DDFAE8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6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dirty="0"/>
              <a:t>Anlatıcı</a:t>
            </a:r>
            <a:r>
              <a:rPr lang="tr-TR" b="0" i="0" dirty="0">
                <a:effectLst/>
              </a:rPr>
              <a:t> </a:t>
            </a:r>
            <a:r>
              <a:rPr lang="tr-TR" i="0" dirty="0">
                <a:effectLst/>
              </a:rPr>
              <a:t>katılımcılara Afetler ve Korunma Bilinci konularıyla ilgili soruları olup olmadığını sorar ve eğitimi sonlandırır.</a:t>
            </a:r>
          </a:p>
          <a:p>
            <a:endParaRPr lang="tr-TR" i="0" dirty="0">
              <a:effectLst/>
            </a:endParaRP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B71E5D-3B6C-47C0-9333-5C855DDFAE8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34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Anlatıcı katılımcılara iklim değişikliği kavramı ile ilgili neler bildiklerini sorar.  Cevapları alır. Konunun amaç ve öğrenim hedeflerini söyleyerek giriş yapar.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 </a:t>
            </a:r>
          </a:p>
          <a:p>
            <a:r>
              <a:rPr lang="tr-TR" b="1" dirty="0"/>
              <a:t>Amaç</a:t>
            </a:r>
            <a:r>
              <a:rPr lang="tr-TR" b="0" dirty="0"/>
              <a:t> : </a:t>
            </a:r>
            <a:r>
              <a:rPr lang="tr-TR" sz="1200" kern="1200" dirty="0">
                <a:solidFill>
                  <a:schemeClr val="tx1"/>
                </a:solidFill>
                <a:effectLst/>
                <a:latin typeface="+mn-lt"/>
                <a:ea typeface="+mn-ea"/>
                <a:cs typeface="+mn-cs"/>
              </a:rPr>
              <a:t>Ortaokul seviyesindeki çocukların iklim değişikliğiyle ilgili farkındalığını artırmak ve iklim değişikliğinin olumsuz etkilerini anlamaya çalışarak sürdürülebilir yaşam bilinci kazanmalarını sağlamak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Öğrenim Hedefleri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a:p>
            <a:pPr marL="228600" lvl="0" indent="-228600">
              <a:buFont typeface="+mj-lt"/>
              <a:buAutoNum type="arabicPeriod"/>
            </a:pPr>
            <a:r>
              <a:rPr lang="tr-TR" sz="1200" b="0" kern="1200" dirty="0">
                <a:solidFill>
                  <a:schemeClr val="tx1"/>
                </a:solidFill>
                <a:effectLst/>
                <a:latin typeface="+mn-lt"/>
                <a:ea typeface="+mn-ea"/>
                <a:cs typeface="+mn-cs"/>
              </a:rPr>
              <a:t>İklim değişikliğiyle ilgili temel kavramları örneklerle açıklar.</a:t>
            </a:r>
            <a:endParaRPr lang="tr-TR" sz="1200" b="1" kern="1200" dirty="0">
              <a:solidFill>
                <a:schemeClr val="tx1"/>
              </a:solidFill>
              <a:effectLst/>
              <a:latin typeface="+mn-lt"/>
              <a:ea typeface="+mn-ea"/>
              <a:cs typeface="+mn-cs"/>
            </a:endParaRPr>
          </a:p>
          <a:p>
            <a:pPr marL="228600" lvl="0" indent="-228600">
              <a:buFont typeface="+mj-lt"/>
              <a:buAutoNum type="arabicPeriod"/>
            </a:pPr>
            <a:r>
              <a:rPr lang="tr-TR" sz="1200" b="0" kern="1200" dirty="0">
                <a:solidFill>
                  <a:schemeClr val="tx1"/>
                </a:solidFill>
                <a:effectLst/>
                <a:latin typeface="+mn-lt"/>
                <a:ea typeface="+mn-ea"/>
                <a:cs typeface="+mn-cs"/>
              </a:rPr>
              <a:t>İklim değişikliğinin etkilerini söyler.</a:t>
            </a:r>
            <a:endParaRPr lang="tr-TR" sz="1200" b="1" kern="1200" dirty="0">
              <a:solidFill>
                <a:schemeClr val="tx1"/>
              </a:solidFill>
              <a:effectLst/>
              <a:latin typeface="+mn-lt"/>
              <a:ea typeface="+mn-ea"/>
              <a:cs typeface="+mn-cs"/>
            </a:endParaRPr>
          </a:p>
          <a:p>
            <a:pPr marL="228600" lvl="0" indent="-228600">
              <a:buFont typeface="+mj-lt"/>
              <a:buAutoNum type="arabicPeriod"/>
            </a:pPr>
            <a:r>
              <a:rPr lang="tr-TR" sz="1200" b="0" kern="1200" dirty="0">
                <a:solidFill>
                  <a:schemeClr val="tx1"/>
                </a:solidFill>
                <a:effectLst/>
                <a:latin typeface="+mn-lt"/>
                <a:ea typeface="+mn-ea"/>
                <a:cs typeface="+mn-cs"/>
              </a:rPr>
              <a:t>Sıfır atık kavramını örneklerle açıklar.</a:t>
            </a:r>
            <a:endParaRPr lang="tr-TR" sz="1200" b="1" kern="1200" dirty="0">
              <a:solidFill>
                <a:schemeClr val="tx1"/>
              </a:solidFill>
              <a:effectLst/>
              <a:latin typeface="+mn-lt"/>
              <a:ea typeface="+mn-ea"/>
              <a:cs typeface="+mn-cs"/>
            </a:endParaRPr>
          </a:p>
          <a:p>
            <a:pPr marL="228600" lvl="0" indent="-228600">
              <a:buFont typeface="+mj-lt"/>
              <a:buAutoNum type="arabicPeriod"/>
            </a:pPr>
            <a:r>
              <a:rPr lang="tr-TR" sz="1200" b="0" kern="1200" dirty="0">
                <a:solidFill>
                  <a:schemeClr val="tx1"/>
                </a:solidFill>
                <a:effectLst/>
                <a:latin typeface="+mn-lt"/>
                <a:ea typeface="+mn-ea"/>
                <a:cs typeface="+mn-cs"/>
              </a:rPr>
              <a:t>İklim değişikliğine azaltma ve uyum önlemlerini söyler.</a:t>
            </a:r>
            <a:endParaRPr lang="tr-TR" sz="1200" b="1"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797F4991-62A8-43C2-BEC3-4494BB50C227}" type="slidenum">
              <a:rPr lang="tr-TR" smtClean="0"/>
              <a:t>11</a:t>
            </a:fld>
            <a:endParaRPr lang="tr-TR"/>
          </a:p>
        </p:txBody>
      </p:sp>
    </p:spTree>
    <p:extLst>
      <p:ext uri="{BB962C8B-B14F-4D97-AF65-F5344CB8AC3E}">
        <p14:creationId xmlns:p14="http://schemas.microsoft.com/office/powerpoint/2010/main" val="507112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Anlatıcı</a:t>
            </a:r>
            <a:r>
              <a:rPr lang="tr-TR" b="1" i="0" dirty="0"/>
              <a:t>, teknoloji ve yaşam biçimindeki değişikliklerin dünyamızı nasıl etkilediğini anlatırken şu soruyu sorar</a:t>
            </a:r>
            <a:r>
              <a:rPr lang="tr-TR" b="1"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i="1" dirty="0"/>
              <a:t>"Sizce biz bu değişimlerin neresindeyiz? Değişime uyum sağladık mı, yoksa hala başlamadık mı?"</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Anlatıc</a:t>
            </a:r>
            <a:r>
              <a:rPr lang="tr-TR" b="1" i="0" dirty="0"/>
              <a:t>ı daha sonra, iklim değişikliğinin nasıl başladığına dair kısa bilgilendirme yapar ve iklim değişikliğinin bu süreçle nasıl arttığını ve bizlerin de bu değişime uyum sağlamak için neler yapmamız gerektiğini anlatır</a:t>
            </a:r>
            <a:r>
              <a:rPr lang="tr-TR" b="1"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i="1" dirty="0"/>
              <a:t>Eskiden, Dünya, çok soğuk ve çok sıcak dönemler yaşamış. Bu, doğal bir şekilde olmuş, yani doğa kendi kendine değişmiş. Yıllar </a:t>
            </a:r>
            <a:r>
              <a:rPr lang="tr-TR" i="1" dirty="0" err="1"/>
              <a:t>yıllar</a:t>
            </a:r>
            <a:r>
              <a:rPr lang="tr-TR" i="1" dirty="0"/>
              <a:t> sonra teknolojinin gelişmesiyle beraber Sanayi Devriminin de etkisiyle insanlar fabrikalarda çalışmaya başladılar ve fosil yakıtlar yani kömür, petrol gibi yakıtlar kullanmaya başladılar. Bu, havaya kötü gazların salınmasına neden oldu ve iklim değişmeye başladı. Sıcaklıklar arttı ve bilim insanları, insanların bu sıcaklık artışına sebep olduğunu fark ettiler. Dünyadaki tüm ülkeler, iklim değişikliğini çözmek için bir araya gelip araştırma yapmaya başladılar ve kötü gazları (sera gazları)  azaltmak için söz verdiler. Bugün artık dünyamızda çok fazla fırtına, sıcak hava dalgaları ve deniz seviyesinin yükselmesi gibi sorunlar var.</a:t>
            </a:r>
          </a:p>
          <a:p>
            <a:endParaRPr lang="tr-TR" dirty="0"/>
          </a:p>
        </p:txBody>
      </p:sp>
      <p:sp>
        <p:nvSpPr>
          <p:cNvPr id="4" name="Slayt Numarası Yer Tutucusu 3"/>
          <p:cNvSpPr>
            <a:spLocks noGrp="1"/>
          </p:cNvSpPr>
          <p:nvPr>
            <p:ph type="sldNum" sz="quarter" idx="5"/>
          </p:nvPr>
        </p:nvSpPr>
        <p:spPr/>
        <p:txBody>
          <a:bodyPr/>
          <a:lstStyle/>
          <a:p>
            <a:fld id="{797F4991-62A8-43C2-BEC3-4494BB50C227}" type="slidenum">
              <a:rPr lang="tr-TR" smtClean="0"/>
              <a:t>12</a:t>
            </a:fld>
            <a:endParaRPr lang="tr-TR"/>
          </a:p>
        </p:txBody>
      </p:sp>
    </p:spTree>
    <p:extLst>
      <p:ext uri="{BB962C8B-B14F-4D97-AF65-F5344CB8AC3E}">
        <p14:creationId xmlns:p14="http://schemas.microsoft.com/office/powerpoint/2010/main" val="2125577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Anlatıcı</a:t>
            </a:r>
            <a:r>
              <a:rPr lang="tr-TR" sz="1200" b="1" i="0" dirty="0">
                <a:effectLst/>
                <a:latin typeface="Times New Roman" panose="02020603050405020304" pitchFamily="18" charset="0"/>
                <a:ea typeface="Calibri" panose="020F0502020204030204" pitchFamily="34" charset="0"/>
                <a:cs typeface="Arial" panose="020B0604020202020204" pitchFamily="34" charset="0"/>
              </a:rPr>
              <a:t>, hava durumu ve iklim kavramlarını şu şekilde açıklar:</a:t>
            </a:r>
          </a:p>
          <a:p>
            <a:endParaRPr lang="tr-TR" sz="1200" b="1" i="0" dirty="0">
              <a:effectLst/>
              <a:latin typeface="Times New Roman" panose="02020603050405020304" pitchFamily="18" charset="0"/>
              <a:ea typeface="Calibri" panose="020F0502020204030204" pitchFamily="34" charset="0"/>
              <a:cs typeface="Arial" panose="020B0604020202020204" pitchFamily="34" charset="0"/>
            </a:endParaRPr>
          </a:p>
          <a:p>
            <a:r>
              <a:rPr lang="tr-TR" sz="1200" b="0" i="1" dirty="0">
                <a:effectLst/>
                <a:latin typeface="Times New Roman" panose="02020603050405020304" pitchFamily="18" charset="0"/>
                <a:ea typeface="Calibri" panose="020F0502020204030204" pitchFamily="34" charset="0"/>
                <a:cs typeface="Arial" panose="020B0604020202020204" pitchFamily="34" charset="0"/>
              </a:rPr>
              <a:t>Hava durumu: Bugün dışarıda hava nasıl? Mesela, dışarıda yağmur yağıyor mu, güneş var mı, rüzgâr esiyor mu? Bunlar hava durumudur. Yani bugün dışarıda ne varsa o anki hava durumudur.</a:t>
            </a:r>
          </a:p>
          <a:p>
            <a:endParaRPr lang="tr-TR" sz="1200" b="0" i="1" dirty="0">
              <a:effectLst/>
              <a:latin typeface="Times New Roman" panose="02020603050405020304" pitchFamily="18" charset="0"/>
              <a:ea typeface="Calibri" panose="020F0502020204030204" pitchFamily="34" charset="0"/>
              <a:cs typeface="Arial" panose="020B0604020202020204" pitchFamily="34" charset="0"/>
            </a:endParaRPr>
          </a:p>
          <a:p>
            <a:r>
              <a:rPr lang="tr-TR" sz="1200" b="0" i="1" dirty="0">
                <a:effectLst/>
                <a:latin typeface="Times New Roman" panose="02020603050405020304" pitchFamily="18" charset="0"/>
                <a:ea typeface="Calibri" panose="020F0502020204030204" pitchFamily="34" charset="0"/>
                <a:cs typeface="Arial" panose="020B0604020202020204" pitchFamily="34" charset="0"/>
              </a:rPr>
              <a:t>İklim: İklim, bir yerin uzun yıllar boyunca genellikle nasıl hava olduğunu anlatır. Mesela, Akdeniz'de yazlar çok sıcak ve kuru, kışlar ise biraz ılımandır. Yazları kurak ve sıcak, kışları soğuk ve kuraktır.</a:t>
            </a:r>
            <a:r>
              <a:rPr lang="tr-TR" sz="1200" b="1" i="1" dirty="0">
                <a:effectLst/>
                <a:latin typeface="Times New Roman" panose="02020603050405020304" pitchFamily="18" charset="0"/>
                <a:ea typeface="Calibri" panose="020F0502020204030204" pitchFamily="34" charset="0"/>
                <a:cs typeface="Arial" panose="020B0604020202020204" pitchFamily="34" charset="0"/>
              </a:rPr>
              <a:t> </a:t>
            </a:r>
            <a:r>
              <a:rPr lang="tr-TR" sz="1200" b="0" i="1" dirty="0">
                <a:effectLst/>
                <a:latin typeface="Times New Roman" panose="02020603050405020304" pitchFamily="18" charset="0"/>
                <a:ea typeface="Calibri" panose="020F0502020204030204" pitchFamily="34" charset="0"/>
                <a:cs typeface="Arial" panose="020B0604020202020204" pitchFamily="34" charset="0"/>
              </a:rPr>
              <a:t>Bu, o yerin iklimidir. İklim, o yerin her yılki hava durumu ortalamalarına bakılarak anlaşılır.</a:t>
            </a:r>
          </a:p>
          <a:p>
            <a:endParaRPr lang="tr-TR" sz="1200" b="1" i="0" dirty="0">
              <a:effectLst/>
              <a:latin typeface="Times New Roman" panose="02020603050405020304" pitchFamily="18" charset="0"/>
              <a:ea typeface="Calibri" panose="020F0502020204030204" pitchFamily="34" charset="0"/>
              <a:cs typeface="Arial" panose="020B0604020202020204" pitchFamily="34" charset="0"/>
            </a:endParaRPr>
          </a:p>
          <a:p>
            <a:r>
              <a:rPr lang="tr-TR" sz="1200" b="1" i="0" dirty="0">
                <a:effectLst/>
                <a:latin typeface="Times New Roman" panose="02020603050405020304" pitchFamily="18" charset="0"/>
                <a:ea typeface="Calibri" panose="020F0502020204030204" pitchFamily="34" charset="0"/>
                <a:cs typeface="Arial" panose="020B0604020202020204" pitchFamily="34" charset="0"/>
              </a:rPr>
              <a:t>Örnekler:</a:t>
            </a:r>
          </a:p>
          <a:p>
            <a:endParaRPr lang="tr-TR" sz="1200" b="1" i="0" dirty="0">
              <a:effectLst/>
              <a:latin typeface="Times New Roman" panose="02020603050405020304" pitchFamily="18" charset="0"/>
              <a:ea typeface="Calibri" panose="020F0502020204030204" pitchFamily="34" charset="0"/>
              <a:cs typeface="Arial" panose="020B0604020202020204" pitchFamily="34" charset="0"/>
            </a:endParaRPr>
          </a:p>
          <a:p>
            <a:r>
              <a:rPr lang="tr-TR" sz="1200" b="1" i="0" dirty="0">
                <a:effectLst/>
                <a:latin typeface="Times New Roman" panose="02020603050405020304" pitchFamily="18" charset="0"/>
                <a:ea typeface="Calibri" panose="020F0502020204030204" pitchFamily="34" charset="0"/>
                <a:cs typeface="Arial" panose="020B0604020202020204" pitchFamily="34" charset="0"/>
              </a:rPr>
              <a:t>Son olarak </a:t>
            </a:r>
            <a:r>
              <a:rPr lang="tr-TR" b="1" dirty="0"/>
              <a:t>Anlatıcı</a:t>
            </a:r>
            <a:r>
              <a:rPr lang="tr-TR" sz="1200" b="1" i="0" dirty="0">
                <a:effectLst/>
                <a:latin typeface="Times New Roman" panose="02020603050405020304" pitchFamily="18" charset="0"/>
                <a:ea typeface="Calibri" panose="020F0502020204030204" pitchFamily="34" charset="0"/>
                <a:cs typeface="Arial" panose="020B0604020202020204" pitchFamily="34" charset="0"/>
              </a:rPr>
              <a:t> çocuklardan, "Bugün dışarıda ne gibi bir hava var?" sorusuyla kendi hava durumu örneklerini vermelerini ister. «En sevdiğiniz mevsimde yaşadığınız yerde genelde dışarısı nasıl olur?" diye sorarak iklim ile ilgili de örnekler almaya çalışır. Bu şekilde, çocuklar hava durumu ve iklim arasındaki farkı eğlenceli bir şekilde öğrenebilirler.</a:t>
            </a:r>
            <a:endParaRPr lang="tr-TR" dirty="0"/>
          </a:p>
          <a:p>
            <a:endParaRPr lang="tr-TR" dirty="0"/>
          </a:p>
        </p:txBody>
      </p:sp>
      <p:sp>
        <p:nvSpPr>
          <p:cNvPr id="4" name="Slayt Numarası Yer Tutucusu 3"/>
          <p:cNvSpPr>
            <a:spLocks noGrp="1"/>
          </p:cNvSpPr>
          <p:nvPr>
            <p:ph type="sldNum" sz="quarter" idx="5"/>
          </p:nvPr>
        </p:nvSpPr>
        <p:spPr/>
        <p:txBody>
          <a:bodyPr/>
          <a:lstStyle/>
          <a:p>
            <a:fld id="{797F4991-62A8-43C2-BEC3-4494BB50C227}" type="slidenum">
              <a:rPr lang="tr-TR" smtClean="0"/>
              <a:t>13</a:t>
            </a:fld>
            <a:endParaRPr lang="tr-TR"/>
          </a:p>
        </p:txBody>
      </p:sp>
    </p:spTree>
    <p:extLst>
      <p:ext uri="{BB962C8B-B14F-4D97-AF65-F5344CB8AC3E}">
        <p14:creationId xmlns:p14="http://schemas.microsoft.com/office/powerpoint/2010/main" val="2564399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Anlatıcı konuyu pekiştirmek adına slayttaki etkinliği yaptırır. Gönüllü olan çocuklardan görselde gördükleri hava durumu tahminlerini sunmasını ister.</a:t>
            </a:r>
          </a:p>
          <a:p>
            <a:endParaRPr lang="tr-TR" b="1" dirty="0"/>
          </a:p>
          <a:p>
            <a:r>
              <a:rPr lang="tr-TR" b="1" dirty="0"/>
              <a:t>Etkinlik Adı: Hava Durumu Sunucusu</a:t>
            </a:r>
          </a:p>
          <a:p>
            <a:r>
              <a:rPr lang="tr-TR" b="1" dirty="0"/>
              <a:t>Süre: 2 dakika</a:t>
            </a:r>
          </a:p>
        </p:txBody>
      </p:sp>
      <p:sp>
        <p:nvSpPr>
          <p:cNvPr id="4" name="Slayt Numarası Yer Tutucusu 3"/>
          <p:cNvSpPr>
            <a:spLocks noGrp="1"/>
          </p:cNvSpPr>
          <p:nvPr>
            <p:ph type="sldNum" sz="quarter" idx="5"/>
          </p:nvPr>
        </p:nvSpPr>
        <p:spPr/>
        <p:txBody>
          <a:bodyPr/>
          <a:lstStyle/>
          <a:p>
            <a:fld id="{797F4991-62A8-43C2-BEC3-4494BB50C227}" type="slidenum">
              <a:rPr lang="tr-TR" smtClean="0"/>
              <a:t>14</a:t>
            </a:fld>
            <a:endParaRPr lang="tr-TR"/>
          </a:p>
        </p:txBody>
      </p:sp>
    </p:spTree>
    <p:extLst>
      <p:ext uri="{BB962C8B-B14F-4D97-AF65-F5344CB8AC3E}">
        <p14:creationId xmlns:p14="http://schemas.microsoft.com/office/powerpoint/2010/main" val="158940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Anlatıcı</a:t>
            </a:r>
            <a:r>
              <a:rPr lang="tr-TR" sz="1200" b="1" i="0" kern="1200" dirty="0">
                <a:solidFill>
                  <a:schemeClr val="tx1"/>
                </a:solidFill>
                <a:effectLst/>
                <a:latin typeface="+mn-lt"/>
                <a:ea typeface="+mn-ea"/>
                <a:cs typeface="+mn-cs"/>
              </a:rPr>
              <a:t>, çocuklara iklim değişikliği ve küresel ısınma kavramlarını sorar. Ardından açıklama yapar:</a:t>
            </a:r>
          </a:p>
          <a:p>
            <a:endParaRPr lang="tr-TR" sz="1200" b="0" i="0" kern="1200" dirty="0">
              <a:solidFill>
                <a:schemeClr val="tx1"/>
              </a:solidFill>
              <a:effectLst/>
              <a:latin typeface="+mn-lt"/>
              <a:ea typeface="+mn-ea"/>
              <a:cs typeface="+mn-cs"/>
            </a:endParaRPr>
          </a:p>
          <a:p>
            <a:r>
              <a:rPr lang="tr-TR" sz="1200" b="0" i="1" kern="1200" dirty="0">
                <a:solidFill>
                  <a:schemeClr val="tx1"/>
                </a:solidFill>
                <a:effectLst/>
                <a:latin typeface="+mn-lt"/>
                <a:ea typeface="+mn-ea"/>
                <a:cs typeface="+mn-cs"/>
              </a:rPr>
              <a:t>İklim Değişikliği: İklim, uzun zaman boyunca hava durumu demektir. Örneğin, bir yıl boyunca havanın genelde nasıl olduğu. İklim değişikliği, hava durumunun yıllar içinde farklılaşmasıdır. Mesela, yazın daha sıcak olması veya kışın daha soğuk olması gibi.</a:t>
            </a:r>
          </a:p>
          <a:p>
            <a:endParaRPr lang="tr-TR" sz="1200" b="0" i="1" kern="1200" dirty="0">
              <a:solidFill>
                <a:schemeClr val="tx1"/>
              </a:solidFill>
              <a:effectLst/>
              <a:latin typeface="+mn-lt"/>
              <a:ea typeface="+mn-ea"/>
              <a:cs typeface="+mn-cs"/>
            </a:endParaRPr>
          </a:p>
          <a:p>
            <a:r>
              <a:rPr lang="tr-TR" sz="1200" b="0" i="1" kern="1200" dirty="0">
                <a:solidFill>
                  <a:schemeClr val="tx1"/>
                </a:solidFill>
                <a:effectLst/>
                <a:latin typeface="+mn-lt"/>
                <a:ea typeface="+mn-ea"/>
                <a:cs typeface="+mn-cs"/>
              </a:rPr>
              <a:t>Küresel Isınma: Küresel ısınma, Dünya’nın sıcaklığının artması demektir. Bu, havadaki bazı gazların çok fazla olmasından dolayı olur. Bu gazlar, Dünya’nın ısısını hapseder ve sıcaklık artar. Bu, tıpkı bir battaniye gibi bizi sarar ve dışarıdaki sıcaklık artar.</a:t>
            </a:r>
          </a:p>
          <a:p>
            <a:endParaRPr lang="tr-TR" sz="1200" b="1" i="0" kern="1200" dirty="0">
              <a:solidFill>
                <a:schemeClr val="tx1"/>
              </a:solidFill>
              <a:effectLst/>
              <a:latin typeface="+mn-lt"/>
              <a:ea typeface="+mn-ea"/>
              <a:cs typeface="+mn-cs"/>
            </a:endParaRPr>
          </a:p>
          <a:p>
            <a:r>
              <a:rPr lang="tr-TR" sz="1200" b="1" i="0" kern="1200" dirty="0">
                <a:solidFill>
                  <a:schemeClr val="tx1"/>
                </a:solidFill>
                <a:effectLst/>
                <a:latin typeface="+mn-lt"/>
                <a:ea typeface="+mn-ea"/>
                <a:cs typeface="+mn-cs"/>
              </a:rPr>
              <a:t>Bu açıklamalarla çocukların iklim değişikliği ve küresel ısınmayı anlamaları hedeflenir.</a:t>
            </a:r>
            <a:endParaRPr lang="tr-TR" dirty="0"/>
          </a:p>
          <a:p>
            <a:endParaRPr lang="tr-TR" dirty="0"/>
          </a:p>
        </p:txBody>
      </p:sp>
      <p:sp>
        <p:nvSpPr>
          <p:cNvPr id="4" name="Slayt Numarası Yer Tutucusu 3"/>
          <p:cNvSpPr>
            <a:spLocks noGrp="1"/>
          </p:cNvSpPr>
          <p:nvPr>
            <p:ph type="sldNum" sz="quarter" idx="5"/>
          </p:nvPr>
        </p:nvSpPr>
        <p:spPr/>
        <p:txBody>
          <a:bodyPr/>
          <a:lstStyle/>
          <a:p>
            <a:fld id="{797F4991-62A8-43C2-BEC3-4494BB50C227}" type="slidenum">
              <a:rPr lang="tr-TR" smtClean="0"/>
              <a:t>15</a:t>
            </a:fld>
            <a:endParaRPr lang="tr-TR"/>
          </a:p>
        </p:txBody>
      </p:sp>
    </p:spTree>
    <p:extLst>
      <p:ext uri="{BB962C8B-B14F-4D97-AF65-F5344CB8AC3E}">
        <p14:creationId xmlns:p14="http://schemas.microsoft.com/office/powerpoint/2010/main" val="394822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gn="just">
              <a:lnSpc>
                <a:spcPct val="150000"/>
              </a:lnSpc>
              <a:spcBef>
                <a:spcPts val="600"/>
              </a:spcBef>
              <a:spcAft>
                <a:spcPts val="600"/>
              </a:spcAft>
              <a:buFont typeface="Arial" panose="020B0604020202020204" pitchFamily="34" charset="0"/>
              <a:buNone/>
            </a:pPr>
            <a:r>
              <a:rPr lang="tr-TR" b="1" dirty="0"/>
              <a:t>Anlatıcı, </a:t>
            </a:r>
            <a:r>
              <a:rPr lang="tr-TR" sz="1200" b="1" i="0" kern="1200" dirty="0">
                <a:solidFill>
                  <a:schemeClr val="tx1"/>
                </a:solidFill>
                <a:effectLst/>
                <a:latin typeface="+mn-lt"/>
                <a:ea typeface="+mn-ea"/>
                <a:cs typeface="+mn-cs"/>
              </a:rPr>
              <a:t>iklim değişikliğinin etkilerini slayttaki maddeler üzerinden anlatır.</a:t>
            </a:r>
          </a:p>
          <a:p>
            <a:pPr marL="0" indent="0" algn="just">
              <a:lnSpc>
                <a:spcPct val="150000"/>
              </a:lnSpc>
              <a:spcBef>
                <a:spcPts val="600"/>
              </a:spcBef>
              <a:spcAft>
                <a:spcPts val="600"/>
              </a:spcAft>
              <a:buFont typeface="Arial" panose="020B0604020202020204" pitchFamily="34" charset="0"/>
              <a:buNone/>
            </a:pPr>
            <a:endParaRPr lang="tr-TR" sz="1200" b="0" i="1" kern="1200" dirty="0">
              <a:solidFill>
                <a:schemeClr val="tx1"/>
              </a:solidFill>
              <a:effectLst/>
              <a:latin typeface="+mn-lt"/>
              <a:ea typeface="+mn-ea"/>
              <a:cs typeface="+mn-cs"/>
            </a:endParaRPr>
          </a:p>
          <a:p>
            <a:r>
              <a:rPr lang="tr-TR" dirty="0"/>
              <a:t>İklim değişikliğine bağlı olarak yoğun yağışlar ve seller meydana gelir. Bu gibi durumlara aşırı hava olayları denilir. Sıcak hava dalgaları da aşırı hava olaylarına örnektir. Son yıllarda sıcak hava dalgalarının şiddetinde büyük artışlar görülmüştür. Bunların yanı sıra kuraklık olayları artmıştır ve tarım verimliliğinde düşüşler meydana gelmiştir. Ormanlık arazilerde orman yangınlarına bağlı olarak hızla azalma gerçekleşir. Kar ve buz tabakalarında düşüş ve deniz seviyelerinde artışlar da yine iklim değişikliğinin etkileri arasındadır.</a:t>
            </a:r>
          </a:p>
        </p:txBody>
      </p:sp>
      <p:sp>
        <p:nvSpPr>
          <p:cNvPr id="4" name="Slayt Numarası Yer Tutucusu 3"/>
          <p:cNvSpPr>
            <a:spLocks noGrp="1"/>
          </p:cNvSpPr>
          <p:nvPr>
            <p:ph type="sldNum" sz="quarter" idx="5"/>
          </p:nvPr>
        </p:nvSpPr>
        <p:spPr/>
        <p:txBody>
          <a:bodyPr/>
          <a:lstStyle/>
          <a:p>
            <a:fld id="{797F4991-62A8-43C2-BEC3-4494BB50C227}" type="slidenum">
              <a:rPr lang="tr-TR" smtClean="0"/>
              <a:t>16</a:t>
            </a:fld>
            <a:endParaRPr lang="tr-TR"/>
          </a:p>
        </p:txBody>
      </p:sp>
    </p:spTree>
    <p:extLst>
      <p:ext uri="{BB962C8B-B14F-4D97-AF65-F5344CB8AC3E}">
        <p14:creationId xmlns:p14="http://schemas.microsoft.com/office/powerpoint/2010/main" val="3991622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Anlatıcı</a:t>
            </a:r>
            <a:r>
              <a:rPr lang="tr-TR" sz="1200" b="1" i="0" kern="1200" dirty="0">
                <a:solidFill>
                  <a:schemeClr val="tx1"/>
                </a:solidFill>
                <a:effectLst/>
                <a:latin typeface="+mn-lt"/>
                <a:ea typeface="+mn-ea"/>
                <a:cs typeface="+mn-cs"/>
              </a:rPr>
              <a:t>, sıfır atık kavramını şu şekilde tanımlar.</a:t>
            </a:r>
          </a:p>
          <a:p>
            <a:endParaRPr lang="tr-TR" sz="1200" b="1" i="0" kern="1200" dirty="0">
              <a:solidFill>
                <a:schemeClr val="tx1"/>
              </a:solidFill>
              <a:effectLst/>
              <a:latin typeface="+mn-lt"/>
              <a:ea typeface="+mn-ea"/>
              <a:cs typeface="+mn-cs"/>
            </a:endParaRPr>
          </a:p>
          <a:p>
            <a:r>
              <a:rPr lang="tr-TR" sz="1200" b="0" i="1" kern="1200" dirty="0">
                <a:solidFill>
                  <a:schemeClr val="tx1"/>
                </a:solidFill>
                <a:effectLst/>
                <a:latin typeface="+mn-lt"/>
                <a:ea typeface="+mn-ea"/>
                <a:cs typeface="+mn-cs"/>
              </a:rPr>
              <a:t>Sıfır Atık: Atık üretimini mümkün olan en düşük seviyeye indirmeyi hedefleyen bir yaklaşımdır. Bu, doğal kaynakların korunmasına yardımcı olur, ekosistem üzerindeki baskıyı azaltır ve iklim değişikliği ile mücadelede önemli bir rol oynar. Sıfır atık yaklaşımının amacı, sadece atık üretimini engellemek değil, aynı zamanda atıkların doğaya zararsız bir şekilde geri kazandırılmasını sağlamak, çevreyi korumaktır.</a:t>
            </a:r>
          </a:p>
          <a:p>
            <a:endParaRPr lang="tr-TR" sz="1200" b="1" i="0" kern="1200" dirty="0">
              <a:solidFill>
                <a:schemeClr val="tx1"/>
              </a:solidFill>
              <a:effectLst/>
              <a:latin typeface="+mn-lt"/>
              <a:ea typeface="+mn-ea"/>
              <a:cs typeface="+mn-cs"/>
            </a:endParaRPr>
          </a:p>
          <a:p>
            <a:r>
              <a:rPr lang="tr-TR" b="1" dirty="0"/>
              <a:t>Anlatıcı</a:t>
            </a:r>
            <a:r>
              <a:rPr lang="tr-TR" sz="1200" b="1" i="0" kern="1200" dirty="0">
                <a:solidFill>
                  <a:schemeClr val="tx1"/>
                </a:solidFill>
                <a:effectLst/>
                <a:latin typeface="+mn-lt"/>
                <a:ea typeface="+mn-ea"/>
                <a:cs typeface="+mn-cs"/>
              </a:rPr>
              <a:t>, ekolojik ayak izinin azaltılması için 3 temel hareketi tanımlar.</a:t>
            </a:r>
          </a:p>
          <a:p>
            <a:endParaRPr lang="tr-TR" sz="1200" b="1" i="0" kern="1200" dirty="0">
              <a:solidFill>
                <a:schemeClr val="tx1"/>
              </a:solidFill>
              <a:effectLst/>
              <a:latin typeface="+mn-lt"/>
              <a:ea typeface="+mn-ea"/>
              <a:cs typeface="+mn-cs"/>
            </a:endParaRPr>
          </a:p>
          <a:p>
            <a:r>
              <a:rPr lang="tr-TR" sz="1200" b="0" i="1" kern="1200" dirty="0">
                <a:solidFill>
                  <a:schemeClr val="tx1"/>
                </a:solidFill>
                <a:effectLst/>
                <a:latin typeface="+mn-lt"/>
                <a:ea typeface="+mn-ea"/>
                <a:cs typeface="+mn-cs"/>
              </a:rPr>
              <a:t>Az Tüketim: Kaynakları verimli kullanmak ve yalnızca gerçekten ihtiyacımız olan şeyleri almak. Bu, gereksiz tüketimi ve atık oluşumunu engeller.</a:t>
            </a:r>
          </a:p>
          <a:p>
            <a:endParaRPr lang="tr-TR" sz="1200" b="0" i="1" kern="1200" dirty="0">
              <a:solidFill>
                <a:schemeClr val="tx1"/>
              </a:solidFill>
              <a:effectLst/>
              <a:latin typeface="+mn-lt"/>
              <a:ea typeface="+mn-ea"/>
              <a:cs typeface="+mn-cs"/>
            </a:endParaRPr>
          </a:p>
          <a:p>
            <a:r>
              <a:rPr lang="tr-TR" sz="1200" b="0" i="1" kern="1200" dirty="0">
                <a:solidFill>
                  <a:schemeClr val="tx1"/>
                </a:solidFill>
                <a:effectLst/>
                <a:latin typeface="+mn-lt"/>
                <a:ea typeface="+mn-ea"/>
                <a:cs typeface="+mn-cs"/>
              </a:rPr>
              <a:t>Geri Dönüşüm: Atıkları yeniden ham maddeye dönüştürerek doğal kaynakların kullanımını azaltmak. Geri dönüşüm, kağıt, cam, plastik ve metal gibi malzemelerin tekrar kullanılabilir hale gelmesini sağlar.</a:t>
            </a:r>
          </a:p>
          <a:p>
            <a:endParaRPr lang="tr-TR" sz="1200" b="0" i="1" kern="1200" dirty="0">
              <a:solidFill>
                <a:schemeClr val="tx1"/>
              </a:solidFill>
              <a:effectLst/>
              <a:latin typeface="+mn-lt"/>
              <a:ea typeface="+mn-ea"/>
              <a:cs typeface="+mn-cs"/>
            </a:endParaRPr>
          </a:p>
          <a:p>
            <a:r>
              <a:rPr lang="tr-TR" sz="1200" b="0" i="1" kern="1200" dirty="0">
                <a:solidFill>
                  <a:schemeClr val="tx1"/>
                </a:solidFill>
                <a:effectLst/>
                <a:latin typeface="+mn-lt"/>
                <a:ea typeface="+mn-ea"/>
                <a:cs typeface="+mn-cs"/>
              </a:rPr>
              <a:t>Tekrar Kullanım: Eşyaların ömrünü uzatarak yeniden kullanmak. Kullanılabilir eşyaları atmak yerine, onlardan faydalanmak ya da farklı şekillerde tekrar kullanmak, atık üretiminin önüne geçer</a:t>
            </a:r>
            <a:r>
              <a:rPr lang="tr-TR" sz="1200" b="1" i="0" kern="1200" dirty="0">
                <a:solidFill>
                  <a:schemeClr val="tx1"/>
                </a:solidFill>
                <a:effectLst/>
                <a:latin typeface="+mn-lt"/>
                <a:ea typeface="+mn-ea"/>
                <a:cs typeface="+mn-cs"/>
              </a:rPr>
              <a:t>.</a:t>
            </a:r>
          </a:p>
          <a:p>
            <a:endParaRPr lang="tr-TR" sz="1200" b="1" i="0" kern="1200" dirty="0">
              <a:solidFill>
                <a:schemeClr val="tx1"/>
              </a:solidFill>
              <a:effectLst/>
              <a:latin typeface="+mn-lt"/>
              <a:ea typeface="+mn-ea"/>
              <a:cs typeface="+mn-cs"/>
            </a:endParaRPr>
          </a:p>
          <a:p>
            <a:r>
              <a:rPr lang="tr-TR" b="1" dirty="0"/>
              <a:t>Anlatıcı</a:t>
            </a:r>
            <a:r>
              <a:rPr lang="tr-TR" sz="1200" b="1" i="0" kern="1200" dirty="0">
                <a:solidFill>
                  <a:schemeClr val="tx1"/>
                </a:solidFill>
                <a:effectLst/>
                <a:latin typeface="+mn-lt"/>
                <a:ea typeface="+mn-ea"/>
                <a:cs typeface="+mn-cs"/>
              </a:rPr>
              <a:t>, bu üç temel hareketin, sıfır atık uygulamaları ile nasıl hayata geçirilebileceğini anlatır. Sıfır atık uygulaması, ekolojik ayak izinin azaltılmasında ve dolayısıyla iklim değişikliği ile mücadelede önemli bir yere sahiptir. Bu yaklaşım, gereksiz kaynak kullanımını azaltarak doğal kaynakları korur ve atıkların geri dönüşüm ile yeniden ham maddeye dönüştürülmesini sağlar. Ayrıca, eşyaların ömrünü uzatarak atık oluşumunu en aza indirir.</a:t>
            </a:r>
            <a:endParaRPr lang="tr-TR" dirty="0"/>
          </a:p>
          <a:p>
            <a:endParaRPr lang="tr-TR" dirty="0"/>
          </a:p>
        </p:txBody>
      </p:sp>
      <p:sp>
        <p:nvSpPr>
          <p:cNvPr id="4" name="Slayt Numarası Yer Tutucusu 3"/>
          <p:cNvSpPr>
            <a:spLocks noGrp="1"/>
          </p:cNvSpPr>
          <p:nvPr>
            <p:ph type="sldNum" sz="quarter" idx="5"/>
          </p:nvPr>
        </p:nvSpPr>
        <p:spPr/>
        <p:txBody>
          <a:bodyPr/>
          <a:lstStyle/>
          <a:p>
            <a:fld id="{797F4991-62A8-43C2-BEC3-4494BB50C227}" type="slidenum">
              <a:rPr lang="tr-TR" smtClean="0"/>
              <a:t>17</a:t>
            </a:fld>
            <a:endParaRPr lang="tr-TR"/>
          </a:p>
        </p:txBody>
      </p:sp>
    </p:spTree>
    <p:extLst>
      <p:ext uri="{BB962C8B-B14F-4D97-AF65-F5344CB8AC3E}">
        <p14:creationId xmlns:p14="http://schemas.microsoft.com/office/powerpoint/2010/main" val="82437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rtl="0" fontAlgn="base"/>
            <a:r>
              <a:rPr lang="tr-TR" b="1" dirty="0"/>
              <a:t>Anlatıc</a:t>
            </a:r>
            <a:r>
              <a:rPr lang="tr-TR" sz="1200" b="1" i="0" u="none" strike="noStrike" kern="1200" dirty="0">
                <a:solidFill>
                  <a:schemeClr val="tx1"/>
                </a:solidFill>
                <a:effectLst/>
                <a:latin typeface="+mn-lt"/>
                <a:ea typeface="+mn-ea"/>
                <a:cs typeface="+mn-cs"/>
              </a:rPr>
              <a:t>ı iklim değişikliğinin etkilerini azaltmak için ne yapılabileceğinden bahseder.</a:t>
            </a:r>
            <a:r>
              <a:rPr lang="en-US" sz="1200" b="0" i="0" kern="1200" dirty="0">
                <a:solidFill>
                  <a:schemeClr val="tx1"/>
                </a:solidFill>
                <a:effectLst/>
                <a:latin typeface="+mn-lt"/>
                <a:ea typeface="+mn-ea"/>
                <a:cs typeface="+mn-cs"/>
              </a:rPr>
              <a:t>​</a:t>
            </a:r>
          </a:p>
          <a:p>
            <a:pPr rtl="0" fontAlgn="base"/>
            <a:r>
              <a:rPr lang="tr-TR" sz="1200" b="0" i="0" kern="1200" dirty="0">
                <a:solidFill>
                  <a:schemeClr val="tx1"/>
                </a:solidFill>
                <a:effectLst/>
                <a:latin typeface="+mn-lt"/>
                <a:ea typeface="+mn-ea"/>
                <a:cs typeface="+mn-cs"/>
              </a:rPr>
              <a:t>​</a:t>
            </a:r>
          </a:p>
          <a:p>
            <a:pPr rtl="0" fontAlgn="base"/>
            <a:r>
              <a:rPr lang="tr-TR" sz="1200" b="0" i="0" u="none" strike="noStrike" kern="1200" dirty="0">
                <a:solidFill>
                  <a:schemeClr val="tx1"/>
                </a:solidFill>
                <a:effectLst/>
                <a:latin typeface="+mn-lt"/>
                <a:ea typeface="+mn-ea"/>
                <a:cs typeface="+mn-cs"/>
              </a:rPr>
              <a:t>İkiye ayıracak olursak öncelikle değişimin azaltılması için yapılacaklar ve değişime uyum sağlamak için yapılacaklar olarak ayırabiliriz.</a:t>
            </a:r>
            <a:r>
              <a:rPr lang="en-US" sz="1200" b="0" i="0" kern="1200" dirty="0">
                <a:solidFill>
                  <a:schemeClr val="tx1"/>
                </a:solidFill>
                <a:effectLst/>
                <a:latin typeface="+mn-lt"/>
                <a:ea typeface="+mn-ea"/>
                <a:cs typeface="+mn-cs"/>
              </a:rPr>
              <a:t>​</a:t>
            </a:r>
          </a:p>
          <a:p>
            <a:endParaRPr lang="tr-TR" dirty="0"/>
          </a:p>
          <a:p>
            <a:pPr rtl="0" fontAlgn="base"/>
            <a:r>
              <a:rPr lang="tr-TR" sz="1200" b="1" i="0" u="none" strike="noStrike" kern="1200" dirty="0">
                <a:solidFill>
                  <a:schemeClr val="tx1"/>
                </a:solidFill>
                <a:effectLst/>
                <a:latin typeface="+mn-lt"/>
                <a:ea typeface="+mn-ea"/>
                <a:cs typeface="+mn-cs"/>
              </a:rPr>
              <a:t>1.Azaltma Önlemleri</a:t>
            </a:r>
            <a:endParaRPr lang="tr-TR"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tr-TR" sz="1200" b="1" i="0" u="none" strike="noStrike" kern="1200" dirty="0">
                <a:solidFill>
                  <a:schemeClr val="tx1"/>
                </a:solidFill>
                <a:effectLst/>
                <a:latin typeface="+mn-lt"/>
                <a:ea typeface="+mn-ea"/>
                <a:cs typeface="+mn-cs"/>
              </a:rPr>
              <a:t>Fosil yakıt kullanımını azaltmak</a:t>
            </a:r>
            <a:r>
              <a:rPr lang="tr-TR" sz="1200" b="0" i="0" u="none" strike="noStrike" kern="1200" dirty="0">
                <a:solidFill>
                  <a:schemeClr val="tx1"/>
                </a:solidFill>
                <a:effectLst/>
                <a:latin typeface="+mn-lt"/>
                <a:ea typeface="+mn-ea"/>
                <a:cs typeface="+mn-cs"/>
              </a:rPr>
              <a:t> – Yenilenebilir enerji kaynaklarına geçiş yapmak.</a:t>
            </a:r>
            <a:r>
              <a:rPr lang="tr-TR" sz="1200" b="0" i="0" kern="1200" dirty="0">
                <a:solidFill>
                  <a:schemeClr val="tx1"/>
                </a:solidFill>
                <a:effectLst/>
                <a:latin typeface="+mn-lt"/>
                <a:ea typeface="+mn-ea"/>
                <a:cs typeface="+mn-cs"/>
              </a:rPr>
              <a:t>​</a:t>
            </a:r>
            <a:br>
              <a:rPr lang="tr-TR" sz="1200" b="0" i="0" kern="1200" dirty="0">
                <a:solidFill>
                  <a:schemeClr val="tx1"/>
                </a:solidFill>
                <a:effectLst/>
                <a:latin typeface="+mn-lt"/>
                <a:ea typeface="+mn-ea"/>
                <a:cs typeface="+mn-cs"/>
              </a:rPr>
            </a:br>
            <a:r>
              <a:rPr lang="tr-TR" sz="1200" b="1" i="0" u="none" strike="noStrike" kern="1200" dirty="0">
                <a:solidFill>
                  <a:schemeClr val="tx1"/>
                </a:solidFill>
                <a:effectLst/>
                <a:latin typeface="+mn-lt"/>
                <a:ea typeface="+mn-ea"/>
                <a:cs typeface="+mn-cs"/>
              </a:rPr>
              <a:t>Toplu taşıma ve bisiklet kullanımını teşvik etmek</a:t>
            </a:r>
            <a:r>
              <a:rPr lang="tr-TR" sz="1200" b="0" i="0" u="none" strike="noStrike" kern="1200" dirty="0">
                <a:solidFill>
                  <a:schemeClr val="tx1"/>
                </a:solidFill>
                <a:effectLst/>
                <a:latin typeface="+mn-lt"/>
                <a:ea typeface="+mn-ea"/>
                <a:cs typeface="+mn-cs"/>
              </a:rPr>
              <a:t> – Özel araç kullanımını azaltmak.</a:t>
            </a:r>
            <a:r>
              <a:rPr lang="tr-TR" sz="1200" b="0" i="0" kern="1200" dirty="0">
                <a:solidFill>
                  <a:schemeClr val="tx1"/>
                </a:solidFill>
                <a:effectLst/>
                <a:latin typeface="+mn-lt"/>
                <a:ea typeface="+mn-ea"/>
                <a:cs typeface="+mn-cs"/>
              </a:rPr>
              <a:t>​</a:t>
            </a:r>
            <a:br>
              <a:rPr lang="tr-TR" sz="1200" b="0" i="0" kern="1200" dirty="0">
                <a:solidFill>
                  <a:schemeClr val="tx1"/>
                </a:solidFill>
                <a:effectLst/>
                <a:latin typeface="+mn-lt"/>
                <a:ea typeface="+mn-ea"/>
                <a:cs typeface="+mn-cs"/>
              </a:rPr>
            </a:br>
            <a:r>
              <a:rPr lang="tr-TR" sz="1200" b="1" i="0" u="none" strike="noStrike" kern="1200" dirty="0">
                <a:solidFill>
                  <a:schemeClr val="tx1"/>
                </a:solidFill>
                <a:effectLst/>
                <a:latin typeface="+mn-lt"/>
                <a:ea typeface="+mn-ea"/>
                <a:cs typeface="+mn-cs"/>
              </a:rPr>
              <a:t>Ormansızlaşmayı önlemek ve ağaçlandırma yapmak</a:t>
            </a:r>
            <a:r>
              <a:rPr lang="tr-TR" sz="1200" b="0" i="0" u="none" strike="noStrike" kern="1200" dirty="0">
                <a:solidFill>
                  <a:schemeClr val="tx1"/>
                </a:solidFill>
                <a:effectLst/>
                <a:latin typeface="+mn-lt"/>
                <a:ea typeface="+mn-ea"/>
                <a:cs typeface="+mn-cs"/>
              </a:rPr>
              <a:t> – Karbon yutaklarını artırmak.</a:t>
            </a:r>
            <a:r>
              <a:rPr lang="tr-TR" sz="1200" b="0" i="0" kern="1200" dirty="0">
                <a:solidFill>
                  <a:schemeClr val="tx1"/>
                </a:solidFill>
                <a:effectLst/>
                <a:latin typeface="+mn-lt"/>
                <a:ea typeface="+mn-ea"/>
                <a:cs typeface="+mn-cs"/>
              </a:rPr>
              <a:t>​</a:t>
            </a:r>
            <a:br>
              <a:rPr lang="tr-TR" sz="1200" b="0" i="0" kern="1200" dirty="0">
                <a:solidFill>
                  <a:schemeClr val="tx1"/>
                </a:solidFill>
                <a:effectLst/>
                <a:latin typeface="+mn-lt"/>
                <a:ea typeface="+mn-ea"/>
                <a:cs typeface="+mn-cs"/>
              </a:rPr>
            </a:br>
            <a:endParaRPr lang="tr-T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dirty="0">
                <a:solidFill>
                  <a:schemeClr val="tx1"/>
                </a:solidFill>
                <a:effectLst/>
                <a:latin typeface="+mn-lt"/>
                <a:ea typeface="+mn-ea"/>
                <a:cs typeface="+mn-cs"/>
              </a:rPr>
              <a:t>2. Uyum Önlemleri</a:t>
            </a:r>
            <a:endParaRPr lang="tr-T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dirty="0">
                <a:solidFill>
                  <a:schemeClr val="tx1"/>
                </a:solidFill>
                <a:effectLst/>
                <a:latin typeface="+mn-lt"/>
                <a:ea typeface="+mn-ea"/>
                <a:cs typeface="+mn-cs"/>
              </a:rPr>
              <a:t>Su kaynaklarını korumak ve verimli kullanmak</a:t>
            </a:r>
            <a:r>
              <a:rPr lang="tr-TR" sz="1200" b="0" i="0" u="none" strike="noStrike" kern="1200" dirty="0">
                <a:solidFill>
                  <a:schemeClr val="tx1"/>
                </a:solidFill>
                <a:effectLst/>
                <a:latin typeface="+mn-lt"/>
                <a:ea typeface="+mn-ea"/>
                <a:cs typeface="+mn-cs"/>
              </a:rPr>
              <a:t> – Yağmur suyu hasadı, damla sulama sistemlerini geliştirmek.</a:t>
            </a:r>
            <a:r>
              <a:rPr lang="tr-TR" sz="1200" b="0" i="0" kern="1200" dirty="0">
                <a:solidFill>
                  <a:schemeClr val="tx1"/>
                </a:solidFill>
                <a:effectLst/>
                <a:latin typeface="+mn-lt"/>
                <a:ea typeface="+mn-ea"/>
                <a:cs typeface="+mn-cs"/>
              </a:rPr>
              <a:t>​</a:t>
            </a:r>
            <a:br>
              <a:rPr lang="tr-TR" sz="1200" b="0" i="0" kern="1200" dirty="0">
                <a:solidFill>
                  <a:schemeClr val="tx1"/>
                </a:solidFill>
                <a:effectLst/>
                <a:latin typeface="+mn-lt"/>
                <a:ea typeface="+mn-ea"/>
                <a:cs typeface="+mn-cs"/>
              </a:rPr>
            </a:br>
            <a:r>
              <a:rPr lang="tr-TR" sz="1200" b="1" i="0" u="none" strike="noStrike" kern="1200" dirty="0">
                <a:solidFill>
                  <a:schemeClr val="tx1"/>
                </a:solidFill>
                <a:effectLst/>
                <a:latin typeface="+mn-lt"/>
                <a:ea typeface="+mn-ea"/>
                <a:cs typeface="+mn-cs"/>
              </a:rPr>
              <a:t>Tarımda iklime dayanıklı bitki türleri yetiştirmek</a:t>
            </a:r>
            <a:r>
              <a:rPr lang="tr-TR" sz="1200" b="0" i="0" u="none" strike="noStrike" kern="1200" dirty="0">
                <a:solidFill>
                  <a:schemeClr val="tx1"/>
                </a:solidFill>
                <a:effectLst/>
                <a:latin typeface="+mn-lt"/>
                <a:ea typeface="+mn-ea"/>
                <a:cs typeface="+mn-cs"/>
              </a:rPr>
              <a:t> – Gıda güvenliğini sağlamak.</a:t>
            </a:r>
            <a:r>
              <a:rPr lang="tr-TR" sz="1200" b="0" i="0" kern="1200" dirty="0">
                <a:solidFill>
                  <a:schemeClr val="tx1"/>
                </a:solidFill>
                <a:effectLst/>
                <a:latin typeface="+mn-lt"/>
                <a:ea typeface="+mn-ea"/>
                <a:cs typeface="+mn-cs"/>
              </a:rPr>
              <a:t>​</a:t>
            </a:r>
            <a:br>
              <a:rPr lang="tr-TR" sz="1200" b="0" i="0" kern="1200" dirty="0">
                <a:solidFill>
                  <a:schemeClr val="tx1"/>
                </a:solidFill>
                <a:effectLst/>
                <a:latin typeface="+mn-lt"/>
                <a:ea typeface="+mn-ea"/>
                <a:cs typeface="+mn-cs"/>
              </a:rPr>
            </a:br>
            <a:endParaRPr lang="tr-TR" sz="1200" b="0" i="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797F4991-62A8-43C2-BEC3-4494BB50C227}" type="slidenum">
              <a:rPr lang="tr-TR" smtClean="0"/>
              <a:t>18</a:t>
            </a:fld>
            <a:endParaRPr lang="tr-TR"/>
          </a:p>
        </p:txBody>
      </p:sp>
    </p:spTree>
    <p:extLst>
      <p:ext uri="{BB962C8B-B14F-4D97-AF65-F5344CB8AC3E}">
        <p14:creationId xmlns:p14="http://schemas.microsoft.com/office/powerpoint/2010/main" val="589477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Anlatıcı çocukları düşünmeye teşvik etmek için iklim değişikliğine uyum ve azaltma hususunda neler yapılabileceğini sorar ve bununla ilgili etkinlik yaptırır.</a:t>
            </a:r>
          </a:p>
          <a:p>
            <a:endParaRPr lang="tr-TR" b="1" dirty="0"/>
          </a:p>
          <a:p>
            <a:r>
              <a:rPr lang="tr-TR" b="1" dirty="0"/>
              <a:t>Etkinlik Adı: Gizli Ajanlar</a:t>
            </a:r>
          </a:p>
          <a:p>
            <a:r>
              <a:rPr lang="tr-TR" b="1" dirty="0"/>
              <a:t>Süre: 2-3 dakika</a:t>
            </a:r>
          </a:p>
        </p:txBody>
      </p:sp>
      <p:sp>
        <p:nvSpPr>
          <p:cNvPr id="4" name="Slayt Numarası Yer Tutucusu 3"/>
          <p:cNvSpPr>
            <a:spLocks noGrp="1"/>
          </p:cNvSpPr>
          <p:nvPr>
            <p:ph type="sldNum" sz="quarter" idx="5"/>
          </p:nvPr>
        </p:nvSpPr>
        <p:spPr/>
        <p:txBody>
          <a:bodyPr/>
          <a:lstStyle/>
          <a:p>
            <a:fld id="{797F4991-62A8-43C2-BEC3-4494BB50C227}" type="slidenum">
              <a:rPr lang="tr-TR" smtClean="0"/>
              <a:t>19</a:t>
            </a:fld>
            <a:endParaRPr lang="tr-TR"/>
          </a:p>
        </p:txBody>
      </p:sp>
    </p:spTree>
    <p:extLst>
      <p:ext uri="{BB962C8B-B14F-4D97-AF65-F5344CB8AC3E}">
        <p14:creationId xmlns:p14="http://schemas.microsoft.com/office/powerpoint/2010/main" val="1857955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Anlatıcı</a:t>
            </a:r>
            <a:r>
              <a:rPr lang="tr-TR" sz="1200" b="0" kern="1200" dirty="0">
                <a:solidFill>
                  <a:schemeClr val="tx1"/>
                </a:solidFill>
                <a:effectLst/>
                <a:latin typeface="+mn-lt"/>
                <a:ea typeface="+mn-ea"/>
                <a:cs typeface="+mn-cs"/>
              </a:rPr>
              <a:t> ortaokul düzeyindeki çocuklarda afet bilincinin kazandırılması için dikkat edilecek ve bilinmesi gereken noktalara değineceğini söyleyerek sunumuna başlar.</a:t>
            </a:r>
          </a:p>
          <a:p>
            <a:endParaRPr lang="tr-TR" sz="1200" b="1" kern="1200" dirty="0">
              <a:solidFill>
                <a:schemeClr val="tx1"/>
              </a:solidFill>
              <a:effectLst/>
              <a:latin typeface="+mn-lt"/>
              <a:ea typeface="+mn-ea"/>
              <a:cs typeface="+mn-cs"/>
            </a:endParaRPr>
          </a:p>
          <a:p>
            <a:r>
              <a:rPr lang="tr-TR" sz="1200" b="1" i="1" kern="1200" dirty="0">
                <a:solidFill>
                  <a:schemeClr val="tx1"/>
                </a:solidFill>
                <a:effectLst/>
                <a:latin typeface="+mn-lt"/>
                <a:ea typeface="+mn-ea"/>
                <a:cs typeface="+mn-cs"/>
              </a:rPr>
              <a:t>Merhaba arkadaşlar adım….. Sizlerle Afetler ve Korunma Bilinci konusuyla ilgili bazı bilgileri paylaşmak için buradayım.</a:t>
            </a:r>
          </a:p>
          <a:p>
            <a:endParaRPr lang="tr-TR" sz="1200" b="1" i="1" kern="1200" dirty="0">
              <a:solidFill>
                <a:schemeClr val="tx1"/>
              </a:solidFill>
              <a:effectLst/>
              <a:latin typeface="+mn-lt"/>
              <a:ea typeface="+mn-ea"/>
              <a:cs typeface="+mn-cs"/>
            </a:endParaRPr>
          </a:p>
          <a:p>
            <a:r>
              <a:rPr lang="tr-TR" sz="1200" b="1" i="1" kern="1200" dirty="0">
                <a:solidFill>
                  <a:schemeClr val="tx1"/>
                </a:solidFill>
                <a:effectLst/>
                <a:latin typeface="+mn-lt"/>
                <a:ea typeface="+mn-ea"/>
                <a:cs typeface="+mn-cs"/>
              </a:rPr>
              <a:t>AMAÇ: </a:t>
            </a:r>
            <a:r>
              <a:rPr lang="tr-TR" sz="1200" i="1" kern="1200" dirty="0">
                <a:solidFill>
                  <a:schemeClr val="tx1"/>
                </a:solidFill>
                <a:effectLst/>
                <a:latin typeface="+mn-lt"/>
                <a:ea typeface="+mn-ea"/>
                <a:cs typeface="+mn-cs"/>
              </a:rPr>
              <a:t>Bireysel olarak olağan dönemde afetlerde doğru davranış kurallarıyla ilgili ortaokul seviyesinde ki çocuklarda  bilinç oluşturmak ve toplumun afetlere karşı dirençlilik seviyesini arttırmak.</a:t>
            </a:r>
          </a:p>
          <a:p>
            <a:r>
              <a:rPr lang="tr-TR" sz="1200" b="1" i="1" kern="1200" dirty="0">
                <a:solidFill>
                  <a:schemeClr val="tx1"/>
                </a:solidFill>
                <a:effectLst/>
                <a:latin typeface="+mn-lt"/>
                <a:ea typeface="+mn-ea"/>
                <a:cs typeface="+mn-cs"/>
              </a:rPr>
              <a:t> </a:t>
            </a:r>
            <a:endParaRPr lang="tr-TR" sz="1200" i="1" kern="1200" dirty="0">
              <a:solidFill>
                <a:schemeClr val="tx1"/>
              </a:solidFill>
              <a:effectLst/>
              <a:latin typeface="+mn-lt"/>
              <a:ea typeface="+mn-ea"/>
              <a:cs typeface="+mn-cs"/>
            </a:endParaRPr>
          </a:p>
          <a:p>
            <a:r>
              <a:rPr lang="tr-TR" sz="1200" b="1" i="1" kern="1200" dirty="0">
                <a:solidFill>
                  <a:schemeClr val="tx1"/>
                </a:solidFill>
                <a:effectLst/>
                <a:latin typeface="+mn-lt"/>
                <a:ea typeface="+mn-ea"/>
                <a:cs typeface="+mn-cs"/>
              </a:rPr>
              <a:t>ÖĞRENİM HEDEFLERİ</a:t>
            </a:r>
            <a:endParaRPr lang="tr-TR"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tr-TR" sz="1200" i="1" kern="1200" dirty="0">
                <a:solidFill>
                  <a:schemeClr val="tx1"/>
                </a:solidFill>
                <a:effectLst/>
                <a:latin typeface="+mn-lt"/>
                <a:ea typeface="+mn-ea"/>
                <a:cs typeface="+mn-cs"/>
              </a:rPr>
              <a:t>Deprem kavramını tanımlar.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i="1" kern="1200" dirty="0">
                <a:solidFill>
                  <a:schemeClr val="tx1"/>
                </a:solidFill>
                <a:effectLst/>
                <a:latin typeface="+mn-lt"/>
                <a:ea typeface="+mn-ea"/>
                <a:cs typeface="+mn-cs"/>
              </a:rPr>
              <a:t>Zorunlu deprem sigortası yaptırmanın önemini söyler.</a:t>
            </a:r>
          </a:p>
          <a:p>
            <a:pPr marL="171450" lvl="0" indent="-171450" algn="l" defTabSz="914400" rtl="0" eaLnBrk="1" latinLnBrk="0" hangingPunct="1">
              <a:buFont typeface="Arial" panose="020B0604020202020204" pitchFamily="34" charset="0"/>
              <a:buChar char="•"/>
            </a:pPr>
            <a:r>
              <a:rPr lang="tr-TR" sz="1200" i="1" kern="1200" dirty="0">
                <a:solidFill>
                  <a:schemeClr val="tx1"/>
                </a:solidFill>
                <a:effectLst/>
                <a:latin typeface="+mn-lt"/>
                <a:ea typeface="+mn-ea"/>
                <a:cs typeface="+mn-cs"/>
              </a:rPr>
              <a:t>Aile afet planını anlatır.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i="1" kern="1200" dirty="0">
                <a:solidFill>
                  <a:schemeClr val="tx1"/>
                </a:solidFill>
                <a:effectLst/>
                <a:latin typeface="+mn-lt"/>
                <a:ea typeface="+mn-ea"/>
                <a:cs typeface="+mn-cs"/>
              </a:rPr>
              <a:t>Afet ve acil durum çantasının hazır olmasının önemini söyler.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i="1" kern="1200" dirty="0">
                <a:solidFill>
                  <a:schemeClr val="tx1"/>
                </a:solidFill>
                <a:effectLst/>
                <a:latin typeface="+mn-lt"/>
                <a:ea typeface="+mn-ea"/>
                <a:cs typeface="+mn-cs"/>
              </a:rPr>
              <a:t>Çök kapan tutun hareketinin önemini anlatır.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i="1" kern="1200" dirty="0">
                <a:solidFill>
                  <a:schemeClr val="tx1"/>
                </a:solidFill>
                <a:effectLst/>
                <a:latin typeface="+mn-lt"/>
                <a:ea typeface="+mn-ea"/>
                <a:cs typeface="+mn-cs"/>
              </a:rPr>
              <a:t>Tahliyenin doğru yapılmasında dikkat edilecek hususları söyler.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i="1" kern="1200" dirty="0">
                <a:solidFill>
                  <a:schemeClr val="tx1"/>
                </a:solidFill>
                <a:effectLst/>
                <a:latin typeface="+mn-lt"/>
                <a:ea typeface="+mn-ea"/>
                <a:cs typeface="+mn-cs"/>
              </a:rPr>
              <a:t>Toplanma alanının önemini anlatır.</a:t>
            </a:r>
          </a:p>
          <a:p>
            <a:pPr marL="171450" lvl="0" indent="-171450" algn="l" defTabSz="914400" rtl="0" eaLnBrk="1" latinLnBrk="0" hangingPunct="1">
              <a:buFont typeface="Arial" panose="020B0604020202020204" pitchFamily="34" charset="0"/>
              <a:buChar char="•"/>
            </a:pPr>
            <a:r>
              <a:rPr lang="tr-TR" sz="1200" i="1" kern="1200" dirty="0">
                <a:solidFill>
                  <a:schemeClr val="tx1"/>
                </a:solidFill>
                <a:effectLst/>
                <a:latin typeface="+mn-lt"/>
                <a:ea typeface="+mn-ea"/>
                <a:cs typeface="+mn-cs"/>
              </a:rPr>
              <a:t>Telefon hatlarını gereksiz meşgul etmemenin önemini söyler.</a:t>
            </a:r>
          </a:p>
          <a:p>
            <a:pPr marL="171450" lvl="0" indent="-171450" algn="l" defTabSz="914400" rtl="0" eaLnBrk="1" latinLnBrk="0" hangingPunct="1">
              <a:buFont typeface="Arial" panose="020B0604020202020204" pitchFamily="34" charset="0"/>
              <a:buChar char="•"/>
            </a:pPr>
            <a:r>
              <a:rPr lang="tr-TR" sz="1200" i="1" kern="1200" dirty="0">
                <a:solidFill>
                  <a:schemeClr val="tx1"/>
                </a:solidFill>
                <a:effectLst/>
                <a:latin typeface="+mn-lt"/>
                <a:ea typeface="+mn-ea"/>
                <a:cs typeface="+mn-cs"/>
              </a:rPr>
              <a:t>Olağanüstü durumlarda öğrencilerin velilerine teslim edilmesinin, velisinin gelmemesi durumunda kolluk kuvvetlerine bildirilmesinin önemini söyler.</a:t>
            </a:r>
          </a:p>
          <a:p>
            <a:pPr marL="171450" lvl="0" indent="-171450" algn="l" defTabSz="914400" rtl="0" eaLnBrk="1" latinLnBrk="0" hangingPunct="1">
              <a:buFont typeface="Arial" panose="020B0604020202020204" pitchFamily="34" charset="0"/>
              <a:buChar char="•"/>
            </a:pPr>
            <a:r>
              <a:rPr lang="tr-TR" sz="1200" i="1" kern="1200" dirty="0">
                <a:solidFill>
                  <a:schemeClr val="tx1"/>
                </a:solidFill>
                <a:effectLst/>
                <a:latin typeface="+mn-lt"/>
                <a:ea typeface="+mn-ea"/>
                <a:cs typeface="+mn-cs"/>
              </a:rPr>
              <a:t>Trafiği gereksiz meşgul etmemenin önemini söyler.</a:t>
            </a:r>
          </a:p>
          <a:p>
            <a:pPr marL="171450" lvl="0" indent="-171450">
              <a:buFont typeface="Arial" panose="020B0604020202020204" pitchFamily="34" charset="0"/>
              <a:buChar char="•"/>
            </a:pPr>
            <a:r>
              <a:rPr lang="tr-TR" sz="1200" i="1" kern="1200" dirty="0">
                <a:solidFill>
                  <a:schemeClr val="tx1"/>
                </a:solidFill>
                <a:effectLst/>
                <a:latin typeface="+mn-lt"/>
                <a:ea typeface="+mn-ea"/>
                <a:cs typeface="+mn-cs"/>
              </a:rPr>
              <a:t>Sel kavramını tanımlar. </a:t>
            </a:r>
          </a:p>
          <a:p>
            <a:pPr marL="171450" lvl="0" indent="-171450">
              <a:buFont typeface="Arial" panose="020B0604020202020204" pitchFamily="34" charset="0"/>
              <a:buChar char="•"/>
            </a:pPr>
            <a:r>
              <a:rPr lang="tr-TR" sz="1200" i="1" kern="1200" dirty="0">
                <a:solidFill>
                  <a:schemeClr val="tx1"/>
                </a:solidFill>
                <a:effectLst/>
                <a:latin typeface="+mn-lt"/>
                <a:ea typeface="+mn-ea"/>
                <a:cs typeface="+mn-cs"/>
              </a:rPr>
              <a:t>Sel öncesi, sırası ve sonrası güvenli davranış hareketlerini söyler.</a:t>
            </a:r>
          </a:p>
          <a:p>
            <a:pPr marL="171450" lvl="0" indent="-171450">
              <a:buFont typeface="Arial" panose="020B0604020202020204" pitchFamily="34" charset="0"/>
              <a:buChar char="•"/>
            </a:pPr>
            <a:r>
              <a:rPr lang="tr-TR" sz="1200" i="1" kern="1200" dirty="0">
                <a:solidFill>
                  <a:schemeClr val="tx1"/>
                </a:solidFill>
                <a:effectLst/>
                <a:latin typeface="+mn-lt"/>
                <a:ea typeface="+mn-ea"/>
                <a:cs typeface="+mn-cs"/>
              </a:rPr>
              <a:t>Yangını kavramını tanımlar.</a:t>
            </a:r>
          </a:p>
          <a:p>
            <a:pPr marL="171450" lvl="0" indent="-171450">
              <a:buFont typeface="Arial" panose="020B0604020202020204" pitchFamily="34" charset="0"/>
              <a:buChar char="•"/>
            </a:pPr>
            <a:r>
              <a:rPr lang="tr-TR" sz="1200" i="1" kern="1200" dirty="0">
                <a:solidFill>
                  <a:schemeClr val="tx1"/>
                </a:solidFill>
                <a:effectLst/>
                <a:latin typeface="+mn-lt"/>
                <a:ea typeface="+mn-ea"/>
                <a:cs typeface="+mn-cs"/>
              </a:rPr>
              <a:t>Yangın sırasında güvenli davranış hareketlerini söyler.</a:t>
            </a:r>
          </a:p>
          <a:p>
            <a:pPr marL="171450" lvl="0" indent="-171450">
              <a:buFont typeface="Arial" panose="020B0604020202020204" pitchFamily="34" charset="0"/>
              <a:buChar char="•"/>
            </a:pPr>
            <a:r>
              <a:rPr lang="tr-TR" sz="1200" i="1" kern="1200" dirty="0">
                <a:solidFill>
                  <a:schemeClr val="tx1"/>
                </a:solidFill>
                <a:effectLst/>
                <a:latin typeface="+mn-lt"/>
                <a:ea typeface="+mn-ea"/>
                <a:cs typeface="+mn-cs"/>
              </a:rPr>
              <a:t>Orman yangınıyla ilgili dikkat edilmesi gereken önemli hususları söyler.</a:t>
            </a:r>
          </a:p>
          <a:p>
            <a:pPr marL="171450" lvl="0" indent="-171450">
              <a:buFont typeface="Arial" panose="020B0604020202020204" pitchFamily="34" charset="0"/>
              <a:buChar char="•"/>
            </a:pPr>
            <a:r>
              <a:rPr lang="tr-TR" sz="1200" i="1" kern="1200" dirty="0">
                <a:solidFill>
                  <a:schemeClr val="tx1"/>
                </a:solidFill>
                <a:effectLst/>
                <a:latin typeface="+mn-lt"/>
                <a:ea typeface="+mn-ea"/>
                <a:cs typeface="+mn-cs"/>
              </a:rPr>
              <a:t>Acil çağrı numarasının 1 1 2 olduğunu söyler.</a:t>
            </a:r>
          </a:p>
          <a:p>
            <a:pPr marL="171450" lvl="0" indent="-171450">
              <a:buFont typeface="Arial" panose="020B0604020202020204" pitchFamily="34" charset="0"/>
              <a:buChar char="•"/>
            </a:pPr>
            <a:r>
              <a:rPr lang="tr-TR" sz="1200" i="1" kern="1200" dirty="0">
                <a:solidFill>
                  <a:schemeClr val="tx1"/>
                </a:solidFill>
                <a:effectLst/>
                <a:latin typeface="+mn-lt"/>
                <a:ea typeface="+mn-ea"/>
                <a:cs typeface="+mn-cs"/>
              </a:rPr>
              <a:t>Acil çağrı numarasını hangi olaylarla ilgili arandığını söyler.</a:t>
            </a:r>
          </a:p>
          <a:p>
            <a:r>
              <a:rPr lang="tr-TR" sz="1200" i="1" kern="1200" dirty="0">
                <a:solidFill>
                  <a:schemeClr val="tx1"/>
                </a:solidFill>
                <a:effectLst/>
                <a:latin typeface="+mn-lt"/>
                <a:ea typeface="+mn-ea"/>
                <a:cs typeface="+mn-cs"/>
              </a:rPr>
              <a:t> </a:t>
            </a: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B71E5D-3B6C-47C0-9333-5C855DDFAE8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6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ea typeface="Calibri"/>
                <a:cs typeface="Calibri"/>
              </a:rPr>
              <a:t>Ortaokula</a:t>
            </a:r>
            <a:r>
              <a:rPr lang="en-US" dirty="0">
                <a:ea typeface="Calibri"/>
                <a:cs typeface="Calibri"/>
              </a:rPr>
              <a:t> </a:t>
            </a:r>
            <a:r>
              <a:rPr lang="en-US" dirty="0" err="1">
                <a:ea typeface="Calibri"/>
                <a:cs typeface="Calibri"/>
              </a:rPr>
              <a:t>yönelik</a:t>
            </a:r>
            <a:r>
              <a:rPr lang="en-US" dirty="0">
                <a:ea typeface="Calibri"/>
                <a:cs typeface="Calibri"/>
              </a:rPr>
              <a:t> </a:t>
            </a:r>
            <a:r>
              <a:rPr lang="en-US" dirty="0" err="1">
                <a:ea typeface="Calibri"/>
                <a:cs typeface="Calibri"/>
              </a:rPr>
              <a:t>eğitimlerde</a:t>
            </a:r>
            <a:r>
              <a:rPr lang="en-US" dirty="0">
                <a:ea typeface="Calibri"/>
                <a:cs typeface="Calibri"/>
              </a:rPr>
              <a:t> </a:t>
            </a:r>
            <a:r>
              <a:rPr lang="en-US" dirty="0" err="1">
                <a:ea typeface="Calibri"/>
                <a:cs typeface="Calibri"/>
              </a:rPr>
              <a:t>bu</a:t>
            </a:r>
            <a:r>
              <a:rPr lang="en-US" dirty="0">
                <a:ea typeface="Calibri"/>
                <a:cs typeface="Calibri"/>
              </a:rPr>
              <a:t> video </a:t>
            </a:r>
            <a:r>
              <a:rPr lang="en-US" dirty="0" err="1">
                <a:ea typeface="Calibri"/>
                <a:cs typeface="Calibri"/>
              </a:rPr>
              <a:t>gösterilir</a:t>
            </a:r>
            <a:r>
              <a:rPr lang="en-US" dirty="0">
                <a:ea typeface="Calibri"/>
                <a:cs typeface="Calibri"/>
              </a:rPr>
              <a:t>.</a:t>
            </a:r>
          </a:p>
        </p:txBody>
      </p:sp>
      <p:sp>
        <p:nvSpPr>
          <p:cNvPr id="4" name="Slayt Numarası Yer Tutucusu 3"/>
          <p:cNvSpPr>
            <a:spLocks noGrp="1"/>
          </p:cNvSpPr>
          <p:nvPr>
            <p:ph type="sldNum" sz="quarter" idx="5"/>
          </p:nvPr>
        </p:nvSpPr>
        <p:spPr/>
        <p:txBody>
          <a:bodyPr/>
          <a:lstStyle/>
          <a:p>
            <a:fld id="{4B0127A8-AC65-407C-8F21-23240C3CE88B}" type="slidenum">
              <a:t>22</a:t>
            </a:fld>
            <a:endParaRPr lang="tr-TR"/>
          </a:p>
        </p:txBody>
      </p:sp>
    </p:spTree>
    <p:extLst>
      <p:ext uri="{BB962C8B-B14F-4D97-AF65-F5344CB8AC3E}">
        <p14:creationId xmlns:p14="http://schemas.microsoft.com/office/powerpoint/2010/main" val="194172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effectLst/>
              </a:rPr>
              <a:t>Afet tanımı yapılır.</a:t>
            </a:r>
            <a:endParaRPr lang="tr-TR" dirty="0"/>
          </a:p>
          <a:p>
            <a:r>
              <a:rPr lang="tr-TR" dirty="0"/>
              <a:t> </a:t>
            </a:r>
          </a:p>
          <a:p>
            <a:r>
              <a:rPr lang="tr-TR" b="1" dirty="0">
                <a:effectLst/>
              </a:rPr>
              <a:t>Afet:</a:t>
            </a:r>
            <a:endParaRPr lang="tr-TR" dirty="0"/>
          </a:p>
          <a:p>
            <a:r>
              <a:rPr lang="tr-TR" dirty="0">
                <a:effectLst/>
              </a:rPr>
              <a:t>•Toplumun olağan yaşam düzenini bozan, hayatı ve insan faaliyetlerini durduran veya kesintiye uğratan,</a:t>
            </a:r>
          </a:p>
          <a:p>
            <a:r>
              <a:rPr lang="tr-TR" dirty="0">
                <a:effectLst/>
              </a:rPr>
              <a:t>•Toplumun tamamı veya belli kesimleri için fiziksel, ekonomik ve sosyal kayıplar doğuran,</a:t>
            </a:r>
          </a:p>
          <a:p>
            <a:r>
              <a:rPr lang="tr-TR" dirty="0">
                <a:effectLst/>
              </a:rPr>
              <a:t>•Toplumun veya sistemin yanıt verme ve uyum sağlama kapasitesini aşarak dış yardıma ihtiyaç doğuran,</a:t>
            </a:r>
          </a:p>
          <a:p>
            <a:r>
              <a:rPr lang="tr-TR" dirty="0">
                <a:effectLst/>
              </a:rPr>
              <a:t>•Büyük miktarlarda can ve mal kaybı ile sonuçlanan doğa veya insan kaynaklı olayları ifade eder.</a:t>
            </a:r>
          </a:p>
          <a:p>
            <a:endParaRPr lang="tr-TR" i="1" dirty="0">
              <a:latin typeface="+mj-lt"/>
            </a:endParaRPr>
          </a:p>
        </p:txBody>
      </p:sp>
      <p:sp>
        <p:nvSpPr>
          <p:cNvPr id="4" name="Slayt Numarası Yer Tutucusu 3"/>
          <p:cNvSpPr>
            <a:spLocks noGrp="1"/>
          </p:cNvSpPr>
          <p:nvPr>
            <p:ph type="sldNum" sz="quarter" idx="10"/>
          </p:nvPr>
        </p:nvSpPr>
        <p:spPr/>
        <p:txBody>
          <a:bodyPr/>
          <a:lstStyle/>
          <a:p>
            <a:fld id="{5B2C6791-9B36-4119-89E8-632A799E89B7}" type="slidenum">
              <a:rPr lang="tr-TR" smtClean="0"/>
              <a:t>3</a:t>
            </a:fld>
            <a:endParaRPr lang="tr-TR"/>
          </a:p>
        </p:txBody>
      </p:sp>
    </p:spTree>
    <p:extLst>
      <p:ext uri="{BB962C8B-B14F-4D97-AF65-F5344CB8AC3E}">
        <p14:creationId xmlns:p14="http://schemas.microsoft.com/office/powerpoint/2010/main" val="156644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Anlatıcı</a:t>
            </a:r>
            <a:r>
              <a:rPr lang="tr-TR" b="1" dirty="0">
                <a:latin typeface="+mj-lt"/>
              </a:rPr>
              <a:t> aile afet planıyla</a:t>
            </a:r>
            <a:r>
              <a:rPr lang="tr-TR" b="1" baseline="0" dirty="0">
                <a:latin typeface="+mj-lt"/>
              </a:rPr>
              <a:t> ilgili genel bilgiler verir ve</a:t>
            </a:r>
            <a:r>
              <a:rPr lang="tr-TR" b="1" dirty="0">
                <a:latin typeface="+mj-lt"/>
              </a:rPr>
              <a:t> dikkat edilmesi gereken</a:t>
            </a:r>
            <a:r>
              <a:rPr lang="tr-TR" b="1" baseline="0" dirty="0">
                <a:latin typeface="+mj-lt"/>
              </a:rPr>
              <a:t> hususları anlatır.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1" baseline="0" dirty="0">
              <a:latin typeface="+mj-lt"/>
            </a:endParaRPr>
          </a:p>
          <a:p>
            <a:r>
              <a:rPr lang="tr-TR" sz="1200" i="1" kern="1200" dirty="0">
                <a:solidFill>
                  <a:schemeClr val="tx1"/>
                </a:solidFill>
                <a:latin typeface="+mn-lt"/>
                <a:ea typeface="+mn-ea"/>
                <a:cs typeface="+mn-cs"/>
              </a:rPr>
              <a:t>Afetler; her zaman, her yerde olabilir; aniden ve uyarısız ortaya çıkabilir; siz ve aileniz için korkutucu olabilir. Evinizi terk etmek zorunda kalabilirsiniz. Ayrıca afette görevli kurumlar, afet sonrası ihtiyaçlarınızı hemen karşılayamayabilir. Bunun için afetlerde «Altın Saatler» olarak adlandırılan en az üç günlük (ilk 72 saat) süreyi kapsayan aile afet planınızı yapmanız gerekir. Önceden planlayarak kendimizi korumayı ve afetlerle nasıl başa çıkacağımızı öğrenmeliyiz.</a:t>
            </a:r>
          </a:p>
          <a:p>
            <a:endParaRPr lang="tr-TR" sz="1200" i="1" kern="1200" dirty="0">
              <a:solidFill>
                <a:schemeClr val="tx1"/>
              </a:solidFill>
              <a:latin typeface="+mn-lt"/>
              <a:ea typeface="+mn-ea"/>
              <a:cs typeface="+mn-cs"/>
            </a:endParaRPr>
          </a:p>
          <a:p>
            <a:pPr marL="0" lvl="0" indent="0">
              <a:buFont typeface="Arial" panose="020B0604020202020204" pitchFamily="34" charset="0"/>
              <a:buNone/>
            </a:pPr>
            <a:r>
              <a:rPr lang="tr-TR" sz="1200" kern="1200" dirty="0">
                <a:solidFill>
                  <a:schemeClr val="tx1"/>
                </a:solidFill>
                <a:effectLst/>
                <a:latin typeface="+mj-lt"/>
                <a:ea typeface="+mn-ea"/>
                <a:cs typeface="+mn-cs"/>
              </a:rPr>
              <a:t>-Aile afet planı oluşturmadan önce eğitim alınmalı ve düzenli aile toplantılarıyla fikir alışverişi teşvik edilmelidir. </a:t>
            </a:r>
          </a:p>
          <a:p>
            <a:r>
              <a:rPr lang="tr-TR" sz="1200" kern="1200" dirty="0">
                <a:solidFill>
                  <a:schemeClr val="tx1"/>
                </a:solidFill>
                <a:effectLst/>
                <a:latin typeface="+mj-lt"/>
                <a:ea typeface="+mn-ea"/>
                <a:cs typeface="+mn-cs"/>
              </a:rPr>
              <a:t>-Aile afet planı hazırlanmalı, güncel tutulmalı ve her 6 ayda bir gözden geçirilmelidir. Tüm aile üyeleriyle tehlike avı yapılarak riskli eşyalar tespit edilmeli ve önlem alınmalıdır.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-Planı herkesin görebileceği bir yere asmalıyız.</a:t>
            </a:r>
            <a:endParaRPr lang="tr-TR" sz="1200" kern="1200" dirty="0">
              <a:solidFill>
                <a:schemeClr val="tx1"/>
              </a:solidFill>
              <a:effectLst/>
              <a:latin typeface="+mj-lt"/>
              <a:ea typeface="+mn-ea"/>
              <a:cs typeface="+mn-cs"/>
            </a:endParaRPr>
          </a:p>
          <a:p>
            <a:r>
              <a:rPr lang="tr-TR" sz="1200" kern="1200" dirty="0">
                <a:solidFill>
                  <a:schemeClr val="tx1"/>
                </a:solidFill>
                <a:effectLst/>
                <a:latin typeface="+mj-lt"/>
                <a:ea typeface="+mn-ea"/>
                <a:cs typeface="+mn-cs"/>
              </a:rPr>
              <a:t>-Tüm aile üyeleri, elektrik, su ve gaz vanalarının yerini ve kapatma yöntemini bilmelidir. Afetten sonra gaz sızıntısı kontrol edilmeden kibrit ve çakmak gibi ateş kaynakları kullanılmamalıdır.</a:t>
            </a:r>
          </a:p>
          <a:p>
            <a:r>
              <a:rPr lang="tr-TR" sz="1200" kern="1200" dirty="0">
                <a:solidFill>
                  <a:schemeClr val="tx1"/>
                </a:solidFill>
                <a:effectLst/>
                <a:latin typeface="+mj-lt"/>
                <a:ea typeface="+mn-ea"/>
                <a:cs typeface="+mn-cs"/>
              </a:rPr>
              <a:t>-Afet anında ailemizle bir arada değilsek buluşabilmek için iki toplanma alanı belirlemeliyiz: biri evimize yakın resmî acil toplanma alanı, diğeri ise eve dönememe ihtimaline karşı uzakta seçtiğimiz alternatif bir buluşma noktasıdır.</a:t>
            </a:r>
          </a:p>
          <a:p>
            <a:r>
              <a:rPr lang="tr-TR" sz="1200" kern="1200" dirty="0">
                <a:solidFill>
                  <a:schemeClr val="tx1"/>
                </a:solidFill>
                <a:effectLst/>
                <a:latin typeface="+mj-lt"/>
                <a:ea typeface="+mn-ea"/>
                <a:cs typeface="+mn-cs"/>
              </a:rPr>
              <a:t>-Aile afet planında, biri şehir içi, diğeri şehir dışı olmak üzere iki irtibat kişisi belirlemeli, numaralarını ezberlemeli ve afet anında tüm aile üyelerinin bu kişileri arayacağını kararlaştırmalıyız.</a:t>
            </a:r>
          </a:p>
          <a:p>
            <a:r>
              <a:rPr lang="tr-TR" sz="1200" kern="1200" dirty="0">
                <a:solidFill>
                  <a:schemeClr val="tx1"/>
                </a:solidFill>
                <a:effectLst/>
                <a:latin typeface="+mj-lt"/>
                <a:ea typeface="+mn-ea"/>
                <a:cs typeface="+mn-cs"/>
              </a:rPr>
              <a:t>-Afetlerde ilk 72 saat, kişinin kendine yetmesi gereken kritik dönemdir. Bu sürede temel ihtiyaçlar için su, gıda ve hijyen malzemeleri içeren bir acil durum çantası hazır olmalıdır. Afet çantası tüm afetlerde kullanabileceğimiz içerikte olmalıdır.</a:t>
            </a:r>
          </a:p>
          <a:p>
            <a:r>
              <a:rPr lang="tr-TR" sz="1200" kern="1200" dirty="0">
                <a:solidFill>
                  <a:schemeClr val="tx1"/>
                </a:solidFill>
                <a:effectLst/>
                <a:latin typeface="+mj-lt"/>
                <a:ea typeface="+mn-ea"/>
                <a:cs typeface="+mn-cs"/>
              </a:rPr>
              <a:t>-Son adım, aile afet planımızın tatbikatını yapmaktır. Planı her 6 ayda bir gözden geçirip güncellemenin yanı sıra deprem sırasında doğru davranış alışkanlığı kazanmak için düzenli tatbikatlar yapmalıyız.</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baseline="0" dirty="0">
              <a:latin typeface="+mj-lt"/>
            </a:endParaRPr>
          </a:p>
          <a:p>
            <a:endParaRPr lang="tr-TR" dirty="0">
              <a:latin typeface="+mj-lt"/>
            </a:endParaRPr>
          </a:p>
          <a:p>
            <a:endParaRPr lang="tr-TR" i="1" dirty="0">
              <a:latin typeface="+mj-lt"/>
            </a:endParaRPr>
          </a:p>
          <a:p>
            <a:endParaRPr lang="tr-TR" i="1" dirty="0">
              <a:latin typeface="+mj-lt"/>
            </a:endParaRPr>
          </a:p>
        </p:txBody>
      </p:sp>
      <p:sp>
        <p:nvSpPr>
          <p:cNvPr id="4" name="Slayt Numarası Yer Tutucusu 3"/>
          <p:cNvSpPr>
            <a:spLocks noGrp="1"/>
          </p:cNvSpPr>
          <p:nvPr>
            <p:ph type="sldNum" sz="quarter" idx="10"/>
          </p:nvPr>
        </p:nvSpPr>
        <p:spPr/>
        <p:txBody>
          <a:bodyPr/>
          <a:lstStyle/>
          <a:p>
            <a:fld id="{5B2C6791-9B36-4119-89E8-632A799E89B7}" type="slidenum">
              <a:rPr lang="tr-TR" smtClean="0"/>
              <a:t>4</a:t>
            </a:fld>
            <a:endParaRPr lang="tr-TR"/>
          </a:p>
        </p:txBody>
      </p:sp>
    </p:spTree>
    <p:extLst>
      <p:ext uri="{BB962C8B-B14F-4D97-AF65-F5344CB8AC3E}">
        <p14:creationId xmlns:p14="http://schemas.microsoft.com/office/powerpoint/2010/main" val="261750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dirty="0"/>
              <a:t>Anlatıcı</a:t>
            </a:r>
            <a:r>
              <a:rPr lang="tr-TR" sz="1200" b="0" i="0" kern="1200" dirty="0">
                <a:solidFill>
                  <a:schemeClr val="tx1"/>
                </a:solidFill>
                <a:effectLst/>
                <a:latin typeface="+mn-lt"/>
                <a:ea typeface="+mn-ea"/>
                <a:cs typeface="+mn-cs"/>
              </a:rPr>
              <a:t> deprem</a:t>
            </a:r>
            <a:r>
              <a:rPr lang="tr-TR" sz="1200" b="0" i="0" kern="1200" baseline="0" dirty="0">
                <a:solidFill>
                  <a:schemeClr val="tx1"/>
                </a:solidFill>
                <a:effectLst/>
                <a:latin typeface="+mn-lt"/>
                <a:ea typeface="+mn-ea"/>
                <a:cs typeface="+mn-cs"/>
              </a:rPr>
              <a:t> kavramının ne olduğunu çocuklara sorar, cevapları alır ardından tanımını yapar.</a:t>
            </a:r>
            <a:endParaRPr lang="tr-TR" sz="1200" b="0" i="0" kern="1200" dirty="0">
              <a:solidFill>
                <a:schemeClr val="tx1"/>
              </a:solidFill>
              <a:effectLst/>
              <a:latin typeface="+mn-lt"/>
              <a:ea typeface="+mn-ea"/>
              <a:cs typeface="+mn-cs"/>
            </a:endParaRPr>
          </a:p>
          <a:p>
            <a:endParaRPr lang="tr-TR" sz="1200" b="0" i="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Peki “Deprem” nedir? </a:t>
            </a:r>
          </a:p>
          <a:p>
            <a:r>
              <a:rPr lang="tr-TR" sz="1200" kern="1200" dirty="0">
                <a:solidFill>
                  <a:schemeClr val="tx1"/>
                </a:solidFill>
                <a:effectLst/>
                <a:latin typeface="+mn-lt"/>
                <a:ea typeface="+mn-ea"/>
                <a:cs typeface="+mn-cs"/>
              </a:rPr>
              <a:t>Deprem, </a:t>
            </a:r>
            <a:r>
              <a:rPr lang="tr-TR" sz="1200" dirty="0">
                <a:latin typeface="Comic Sans MS" panose="030F0702030302020204" pitchFamily="66" charset="0"/>
              </a:rPr>
              <a:t>Dünya’nın yüzeyi, tıpkı büyük yapboz parçaları gibi birçok parçadan oluşur. Bu parçalara “levha” denir. Levhalar, çok yavaş ama sürekli hareket eder. Bazen sıkışır ve hareket edemezler. Ancak bir süre sonra biriken enerji aniden serbest kalır ve yer sallanmaya başlar. İşte buna “deprem” denir.</a:t>
            </a:r>
            <a:r>
              <a:rPr lang="tr-TR" sz="1200" kern="1200" dirty="0">
                <a:solidFill>
                  <a:schemeClr val="tx1"/>
                </a:solidFill>
                <a:effectLst/>
                <a:latin typeface="+mn-lt"/>
                <a:ea typeface="+mn-ea"/>
                <a:cs typeface="+mn-cs"/>
              </a:rPr>
              <a:t> Ancak her deprem bir afet değildir. Yerleşim yerleri dışında meydana geldiğinde doğanın bir parçası olarak kalırken yerleşim alanlarında uygun olmayan yapılaşma ve yetersiz önlemler nedeniyle afete dönüşebilir.</a:t>
            </a:r>
          </a:p>
          <a:p>
            <a:endParaRPr lang="tr-TR" sz="1200" kern="1200" dirty="0">
              <a:solidFill>
                <a:schemeClr val="tx1"/>
              </a:solidFill>
              <a:effectLst/>
              <a:latin typeface="+mn-lt"/>
              <a:ea typeface="+mn-ea"/>
              <a:cs typeface="+mn-cs"/>
            </a:endParaRPr>
          </a:p>
        </p:txBody>
      </p:sp>
      <p:sp>
        <p:nvSpPr>
          <p:cNvPr id="4" name="Slayt Numarası Yer Tutucusu 3"/>
          <p:cNvSpPr>
            <a:spLocks noGrp="1"/>
          </p:cNvSpPr>
          <p:nvPr>
            <p:ph type="sldNum" sz="quarter" idx="5"/>
          </p:nvPr>
        </p:nvSpPr>
        <p:spPr/>
        <p:txBody>
          <a:bodyPr/>
          <a:lstStyle/>
          <a:p>
            <a:fld id="{5B2C6791-9B36-4119-89E8-632A799E89B7}" type="slidenum">
              <a:rPr lang="tr-TR" smtClean="0"/>
              <a:t>5</a:t>
            </a:fld>
            <a:endParaRPr lang="tr-TR"/>
          </a:p>
        </p:txBody>
      </p:sp>
    </p:spTree>
    <p:extLst>
      <p:ext uri="{BB962C8B-B14F-4D97-AF65-F5344CB8AC3E}">
        <p14:creationId xmlns:p14="http://schemas.microsoft.com/office/powerpoint/2010/main" val="355721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dirty="0"/>
              <a:t>Anlatıcı</a:t>
            </a:r>
            <a:r>
              <a:rPr lang="tr-TR" sz="1200" b="0" kern="1200" dirty="0">
                <a:solidFill>
                  <a:schemeClr val="tx1"/>
                </a:solidFill>
                <a:effectLst/>
                <a:latin typeface="+mn-lt"/>
                <a:ea typeface="+mn-ea"/>
                <a:cs typeface="+mn-cs"/>
              </a:rPr>
              <a:t> deprem sonrası</a:t>
            </a:r>
            <a:r>
              <a:rPr lang="tr-TR" sz="1200" b="0" kern="1200" baseline="0" dirty="0">
                <a:solidFill>
                  <a:schemeClr val="tx1"/>
                </a:solidFill>
                <a:effectLst/>
                <a:latin typeface="+mn-lt"/>
                <a:ea typeface="+mn-ea"/>
                <a:cs typeface="+mn-cs"/>
              </a:rPr>
              <a:t> </a:t>
            </a:r>
            <a:r>
              <a:rPr lang="tr-TR" sz="1200" b="0" kern="1200" dirty="0">
                <a:solidFill>
                  <a:schemeClr val="tx1"/>
                </a:solidFill>
                <a:effectLst/>
                <a:latin typeface="+mn-lt"/>
                <a:ea typeface="+mn-ea"/>
                <a:cs typeface="+mn-cs"/>
              </a:rPr>
              <a:t>güvenli davranış ilkeleri</a:t>
            </a:r>
            <a:r>
              <a:rPr lang="tr-TR" sz="1200" b="0" kern="1200" baseline="0" dirty="0">
                <a:solidFill>
                  <a:schemeClr val="tx1"/>
                </a:solidFill>
                <a:effectLst/>
                <a:latin typeface="+mn-lt"/>
                <a:ea typeface="+mn-ea"/>
                <a:cs typeface="+mn-cs"/>
              </a:rPr>
              <a:t> kapsamında d</a:t>
            </a:r>
            <a:r>
              <a:rPr lang="tr-TR" sz="1200" b="0" kern="1200" dirty="0">
                <a:solidFill>
                  <a:schemeClr val="tx1"/>
                </a:solidFill>
                <a:effectLst/>
                <a:latin typeface="+mn-lt"/>
                <a:ea typeface="+mn-ea"/>
                <a:cs typeface="+mn-cs"/>
              </a:rPr>
              <a:t>oğru tahliye adımlarını söyler.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Şimdi deprem sonrası güvenli davranış ilkeleri kapsamında doğru tahliye adımlarından bahsedelim.</a:t>
            </a:r>
          </a:p>
          <a:p>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-Bulunduğumuz binayı terk etmeden önce doğal gaz, elektrik ve su tesisatları kapatılmalı, aydınlatmayı sağlamak için yanımızda mutlaka bir el feneri bulundurulmalıdır.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-Olağanüstü durumlarda öğrenciler velilerine, velisi gelmeyen öğrenciler ise kolluk kuvvetlerine teslim edilmelidir.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-Afet durumlarında, herkesin telefon hatlarını kullanma isteği olacağı için cep telefonları yalnızca acil durumlar için kullanılmalı, 112 acil numarası herkes tarafından bilinmeli ve aramalar kısa ve öz olmalıdır.</a:t>
            </a:r>
          </a:p>
          <a:p>
            <a:r>
              <a:rPr lang="tr-TR" sz="1200" kern="1200" dirty="0">
                <a:solidFill>
                  <a:schemeClr val="tx1"/>
                </a:solidFill>
                <a:effectLst/>
                <a:latin typeface="+mn-lt"/>
                <a:ea typeface="+mn-ea"/>
                <a:cs typeface="+mn-cs"/>
              </a:rPr>
              <a:t>-Tahliye anında sınıftaysak mümkünse afet ve acil durum çantasıyla çıkmalıyız. Ayrıca ev, okul ve iş yerlerinde kapıların dışarı doğru açıldığından emin olmalıyız.</a:t>
            </a:r>
          </a:p>
          <a:p>
            <a:r>
              <a:rPr lang="tr-TR" sz="1200" kern="1200" dirty="0">
                <a:solidFill>
                  <a:schemeClr val="tx1"/>
                </a:solidFill>
                <a:effectLst/>
                <a:latin typeface="+mn-lt"/>
                <a:ea typeface="+mn-ea"/>
                <a:cs typeface="+mn-cs"/>
              </a:rPr>
              <a:t>-Her yerleşim bölgesinde bir toplanma alanı belirlenmelidir. Bu alanlar hem artçı sarsıntılardan korunmak hem de acil ihtiyaçların karşılanması açısından büyük önem taşımaktadır. Ayrıca, toplanma alanlarının önceden tespiti, aile fertlerinin afet sonrası birbirini bulabilmesi için gereklidir.</a:t>
            </a:r>
          </a:p>
          <a:p>
            <a:r>
              <a:rPr lang="tr-TR" sz="1200" kern="1200" dirty="0">
                <a:solidFill>
                  <a:schemeClr val="tx1"/>
                </a:solidFill>
                <a:effectLst/>
                <a:latin typeface="+mn-lt"/>
                <a:ea typeface="+mn-ea"/>
                <a:cs typeface="+mn-cs"/>
              </a:rPr>
              <a:t>-Deprem sonrası sevdiklerinize bir an önce ulaşmak için arabalara binip yollara çıkmayın. Trafiğin tıkanması ambulans, itfaiye ve diğer acil yardım araçlarının zamanında ihtiyacı olanlara ulaşmasını engelleyecektir.</a:t>
            </a:r>
          </a:p>
        </p:txBody>
      </p:sp>
      <p:sp>
        <p:nvSpPr>
          <p:cNvPr id="4" name="Slayt Numarası Yer Tutucusu 3"/>
          <p:cNvSpPr>
            <a:spLocks noGrp="1"/>
          </p:cNvSpPr>
          <p:nvPr>
            <p:ph type="sldNum" sz="quarter" idx="10"/>
          </p:nvPr>
        </p:nvSpPr>
        <p:spPr/>
        <p:txBody>
          <a:bodyPr/>
          <a:lstStyle/>
          <a:p>
            <a:fld id="{5B2C6791-9B36-4119-89E8-632A799E89B7}" type="slidenum">
              <a:rPr lang="tr-TR" smtClean="0"/>
              <a:t>6</a:t>
            </a:fld>
            <a:endParaRPr lang="tr-TR"/>
          </a:p>
        </p:txBody>
      </p:sp>
    </p:spTree>
    <p:extLst>
      <p:ext uri="{BB962C8B-B14F-4D97-AF65-F5344CB8AC3E}">
        <p14:creationId xmlns:p14="http://schemas.microsoft.com/office/powerpoint/2010/main" val="3590066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b="0" dirty="0"/>
              <a:t>Anlatıc</a:t>
            </a:r>
            <a:r>
              <a:rPr lang="tr-TR" sz="1200" b="0" kern="1200" dirty="0">
                <a:solidFill>
                  <a:schemeClr val="tx1"/>
                </a:solidFill>
                <a:effectLst/>
                <a:latin typeface="+mn-lt"/>
                <a:ea typeface="+mn-ea"/>
                <a:cs typeface="+mn-cs"/>
              </a:rPr>
              <a:t>ı sel</a:t>
            </a:r>
            <a:r>
              <a:rPr lang="tr-TR" sz="1200" b="0" kern="1200" baseline="0" dirty="0">
                <a:solidFill>
                  <a:schemeClr val="tx1"/>
                </a:solidFill>
                <a:effectLst/>
                <a:latin typeface="+mn-lt"/>
                <a:ea typeface="+mn-ea"/>
                <a:cs typeface="+mn-cs"/>
              </a:rPr>
              <a:t> kavramını tanımlar.</a:t>
            </a:r>
            <a:endParaRPr lang="tr-T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200" i="1" kern="1200" dirty="0">
                <a:solidFill>
                  <a:schemeClr val="tx1"/>
                </a:solidFill>
                <a:effectLst/>
                <a:latin typeface="+mn-lt"/>
                <a:ea typeface="+mn-ea"/>
                <a:cs typeface="+mn-cs"/>
              </a:rPr>
              <a:t>Depremler birkaç saniye sürer, fırtınalar birkaç saat boyunca gelip gider ancak çoğu doğa</a:t>
            </a:r>
            <a:r>
              <a:rPr lang="tr-TR" sz="1200" i="1" kern="1200" baseline="0" dirty="0">
                <a:solidFill>
                  <a:schemeClr val="tx1"/>
                </a:solidFill>
                <a:effectLst/>
                <a:latin typeface="+mn-lt"/>
                <a:ea typeface="+mn-ea"/>
                <a:cs typeface="+mn-cs"/>
              </a:rPr>
              <a:t> kaynaklı</a:t>
            </a:r>
            <a:r>
              <a:rPr lang="tr-TR" sz="1200" i="1" kern="1200" dirty="0">
                <a:solidFill>
                  <a:schemeClr val="tx1"/>
                </a:solidFill>
                <a:effectLst/>
                <a:latin typeface="+mn-lt"/>
                <a:ea typeface="+mn-ea"/>
                <a:cs typeface="+mn-cs"/>
              </a:rPr>
              <a:t> afetten farklı bir şekilde gelişen sel, ağır çekimde yaşanan bir tehlikedir. Yağmurlar devam ettiği, sular yükselmeyi sürdürdüğü sürece devam edebilir. </a:t>
            </a:r>
            <a:endParaRPr lang="tr-TR"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effectLst/>
                <a:latin typeface="+mn-lt"/>
                <a:ea typeface="+mn-ea"/>
                <a:cs typeface="+mn-cs"/>
              </a:rPr>
              <a:t>Eğitici sel öncesi alınması gereken</a:t>
            </a:r>
            <a:r>
              <a:rPr lang="tr-TR" sz="1200" b="0" kern="1200" baseline="0" dirty="0">
                <a:solidFill>
                  <a:schemeClr val="tx1"/>
                </a:solidFill>
                <a:effectLst/>
                <a:latin typeface="+mn-lt"/>
                <a:ea typeface="+mn-ea"/>
                <a:cs typeface="+mn-cs"/>
              </a:rPr>
              <a:t> önlemlerle ilgili</a:t>
            </a:r>
            <a:r>
              <a:rPr lang="tr-TR" sz="1200" b="0" kern="1200" dirty="0">
                <a:solidFill>
                  <a:schemeClr val="tx1"/>
                </a:solidFill>
                <a:effectLst/>
                <a:latin typeface="+mn-lt"/>
                <a:ea typeface="+mn-ea"/>
                <a:cs typeface="+mn-cs"/>
              </a:rPr>
              <a:t> bilgi verir.</a:t>
            </a:r>
          </a:p>
          <a:p>
            <a:pPr marL="0" indent="0" algn="just">
              <a:lnSpc>
                <a:spcPct val="114000"/>
              </a:lnSpc>
              <a:buFont typeface="Arial" panose="020B0604020202020204" pitchFamily="34" charset="0"/>
              <a:buNone/>
            </a:pPr>
            <a:endParaRPr lang="tr-TR" sz="1200" dirty="0">
              <a:solidFill>
                <a:schemeClr val="tx1"/>
              </a:solidFill>
            </a:endParaRPr>
          </a:p>
          <a:p>
            <a:pPr marL="0" indent="0" algn="just">
              <a:lnSpc>
                <a:spcPct val="114000"/>
              </a:lnSpc>
              <a:buFont typeface="Arial" panose="020B0604020202020204" pitchFamily="34" charset="0"/>
              <a:buNone/>
            </a:pPr>
            <a:r>
              <a:rPr lang="tr-TR" sz="1200" i="1" dirty="0">
                <a:solidFill>
                  <a:schemeClr val="tx1"/>
                </a:solidFill>
              </a:rPr>
              <a:t>Evimiz</a:t>
            </a:r>
            <a:r>
              <a:rPr lang="tr-TR" sz="1200" i="1" baseline="0" dirty="0">
                <a:solidFill>
                  <a:schemeClr val="tx1"/>
                </a:solidFill>
              </a:rPr>
              <a:t> sel riski altındaysa</a:t>
            </a:r>
            <a:endParaRPr lang="tr-TR" sz="1200" i="1" dirty="0">
              <a:solidFill>
                <a:schemeClr val="tx1"/>
              </a:solidFill>
            </a:endParaRPr>
          </a:p>
          <a:p>
            <a:pPr marL="171450" indent="-171450" algn="just">
              <a:lnSpc>
                <a:spcPct val="114000"/>
              </a:lnSpc>
              <a:buFont typeface="Arial" panose="020B0604020202020204" pitchFamily="34" charset="0"/>
              <a:buChar char="•"/>
            </a:pPr>
            <a:r>
              <a:rPr lang="tr-TR" sz="1200" i="1" dirty="0">
                <a:solidFill>
                  <a:schemeClr val="bg1"/>
                </a:solidFill>
              </a:rPr>
              <a:t>Bulunduğumuz yerin sele maruz kalma riskini öğrenmeliyiz.</a:t>
            </a:r>
          </a:p>
          <a:p>
            <a:pPr marL="171450" indent="-171450" algn="just">
              <a:lnSpc>
                <a:spcPct val="114000"/>
              </a:lnSpc>
              <a:buFont typeface="Arial" panose="020B0604020202020204" pitchFamily="34" charset="0"/>
              <a:buChar char="•"/>
            </a:pPr>
            <a:r>
              <a:rPr lang="tr-TR" altLang="tr-TR" sz="1200" i="1" dirty="0">
                <a:solidFill>
                  <a:schemeClr val="bg1"/>
                </a:solidFill>
              </a:rPr>
              <a:t>Dere yataklarına yerleşmemeli, kamp kurmamalı, otomobil park etmemeliyiz.</a:t>
            </a:r>
          </a:p>
          <a:p>
            <a:pPr marL="171450" indent="-171450" algn="just">
              <a:lnSpc>
                <a:spcPct val="114000"/>
              </a:lnSpc>
              <a:buFont typeface="Arial" panose="020B0604020202020204" pitchFamily="34" charset="0"/>
              <a:buChar char="•"/>
            </a:pPr>
            <a:r>
              <a:rPr lang="tr-TR" sz="1200" b="0" i="1" u="none" strike="noStrike" kern="1200" baseline="0" dirty="0">
                <a:solidFill>
                  <a:schemeClr val="tx1"/>
                </a:solidFill>
                <a:latin typeface="+mn-lt"/>
                <a:ea typeface="Roboto" pitchFamily="2" charset="0"/>
              </a:rPr>
              <a:t>Sel konusundaki uyarıları radyo, televizyondan ve internet üzerinden mutlaka takip etmeliyiz. </a:t>
            </a:r>
          </a:p>
          <a:p>
            <a:pPr marL="171450" indent="-171450" algn="just">
              <a:lnSpc>
                <a:spcPct val="114000"/>
              </a:lnSpc>
              <a:buFont typeface="Arial" panose="020B0604020202020204" pitchFamily="34" charset="0"/>
              <a:buChar char="•"/>
            </a:pPr>
            <a:r>
              <a:rPr lang="tr-TR" sz="1200" b="0" i="1" u="none" strike="noStrike" kern="1200" baseline="0" dirty="0">
                <a:solidFill>
                  <a:schemeClr val="tx1"/>
                </a:solidFill>
                <a:latin typeface="+mn-lt"/>
                <a:ea typeface="Roboto" pitchFamily="2" charset="0"/>
              </a:rPr>
              <a:t>Afet ve Acil Durum Aile Planı’mızı hazırlarken sel riskini göz önünde bulundurmalıyız. Tahliye güzergâhını buna göre belirlemek gibi gerekli ek önlemler almalıyız.</a:t>
            </a:r>
            <a:endParaRPr lang="tr-TR" sz="1000" b="0" i="1" u="none" strike="noStrike" kern="1200" baseline="0" dirty="0">
              <a:solidFill>
                <a:schemeClr val="tx1"/>
              </a:solidFill>
              <a:latin typeface="+mn-lt"/>
              <a:ea typeface="Roboto" pitchFamily="2" charset="0"/>
            </a:endParaRPr>
          </a:p>
          <a:p>
            <a:pPr marL="171450" indent="-171450" algn="just">
              <a:lnSpc>
                <a:spcPct val="114000"/>
              </a:lnSpc>
              <a:buFont typeface="Arial" panose="020B0604020202020204" pitchFamily="34" charset="0"/>
              <a:buChar char="•"/>
            </a:pPr>
            <a:r>
              <a:rPr lang="tr-TR" sz="1000" b="0" i="1" u="none" strike="noStrike" kern="1200" baseline="0" dirty="0">
                <a:solidFill>
                  <a:schemeClr val="tx1"/>
                </a:solidFill>
                <a:latin typeface="+mn-lt"/>
                <a:ea typeface="Roboto" pitchFamily="2" charset="0"/>
              </a:rPr>
              <a:t>Özellikle mazgallar ve su tahliye sistemleri ile çatı giderlerinin temizliğini yapmalı, tıkanıklıkları gidermeliyiz.</a:t>
            </a:r>
          </a:p>
          <a:p>
            <a:pPr marL="171450" indent="-171450" algn="just">
              <a:lnSpc>
                <a:spcPct val="114000"/>
              </a:lnSpc>
              <a:buFont typeface="Arial" panose="020B0604020202020204" pitchFamily="34" charset="0"/>
              <a:buChar char="•"/>
            </a:pPr>
            <a:r>
              <a:rPr lang="tr-TR" sz="1000" b="0" i="1" u="none" strike="noStrike" kern="1200" baseline="0" dirty="0">
                <a:solidFill>
                  <a:schemeClr val="tx1"/>
                </a:solidFill>
                <a:latin typeface="+mn-lt"/>
                <a:ea typeface="Roboto" pitchFamily="2" charset="0"/>
              </a:rPr>
              <a:t>Zarar verebileceğini düşündüğümüz eşya ve makineleri mümkün olduğunca üst seviyelere çıkarmalıyız. </a:t>
            </a:r>
          </a:p>
          <a:p>
            <a:pPr marL="171450" indent="-171450" algn="just">
              <a:lnSpc>
                <a:spcPct val="114000"/>
              </a:lnSpc>
              <a:buFont typeface="Arial" panose="020B0604020202020204" pitchFamily="34" charset="0"/>
              <a:buChar char="•"/>
            </a:pPr>
            <a:endParaRPr lang="tr-TR" sz="1000" b="0" i="1" u="none" strike="noStrike" kern="1200" baseline="0" dirty="0">
              <a:solidFill>
                <a:schemeClr val="tx1"/>
              </a:solidFill>
              <a:latin typeface="+mn-lt"/>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000" b="0" i="0" dirty="0">
                <a:solidFill>
                  <a:schemeClr val="bg1"/>
                </a:solidFill>
                <a:latin typeface="Calibri" panose="020F0502020204030204" pitchFamily="34" charset="0"/>
                <a:cs typeface="Calibri" panose="020F0502020204030204" pitchFamily="34" charset="0"/>
              </a:rPr>
              <a:t>Konuşmacı sel uyarısı verildiğinde güvenli davranış ilkelerini</a:t>
            </a:r>
            <a:r>
              <a:rPr lang="tr-TR" sz="1000" b="0" i="0" baseline="0" dirty="0">
                <a:solidFill>
                  <a:schemeClr val="bg1"/>
                </a:solidFill>
                <a:latin typeface="Calibri" panose="020F0502020204030204" pitchFamily="34" charset="0"/>
                <a:cs typeface="Calibri" panose="020F0502020204030204" pitchFamily="34" charset="0"/>
              </a:rPr>
              <a:t> </a:t>
            </a:r>
            <a:r>
              <a:rPr lang="tr-TR" sz="1000" b="0" i="0" dirty="0">
                <a:solidFill>
                  <a:schemeClr val="bg1"/>
                </a:solidFill>
                <a:latin typeface="Calibri" panose="020F0502020204030204" pitchFamily="34" charset="0"/>
                <a:cs typeface="Calibri" panose="020F0502020204030204" pitchFamily="34" charset="0"/>
              </a:rPr>
              <a:t>anlatır.</a:t>
            </a:r>
            <a:r>
              <a:rPr lang="tr-TR" sz="10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000" kern="1200" dirty="0">
                <a:solidFill>
                  <a:schemeClr val="tx1"/>
                </a:solidFill>
                <a:latin typeface="Comic Sans MS" panose="030F0702030302020204" pitchFamily="66" charset="0"/>
                <a:ea typeface="+mn-ea"/>
                <a:cs typeface="Calibri" panose="020F0502020204030204" pitchFamily="34" charset="0"/>
              </a:rPr>
              <a:t>   Sel sularına girmemeliyiz.</a:t>
            </a:r>
          </a:p>
          <a:p>
            <a:pPr marL="285750" indent="-285750" defTabSz="2266950">
              <a:lnSpc>
                <a:spcPct val="90000"/>
              </a:lnSpc>
              <a:spcBef>
                <a:spcPct val="0"/>
              </a:spcBef>
              <a:spcAft>
                <a:spcPct val="35000"/>
              </a:spcAft>
              <a:buFont typeface="Arial" panose="020B0604020202020204" pitchFamily="34" charset="0"/>
              <a:buChar char="•"/>
            </a:pPr>
            <a:r>
              <a:rPr lang="tr-TR" sz="1000" dirty="0">
                <a:latin typeface="Comic Sans MS" panose="030F0702030302020204" pitchFamily="66" charset="0"/>
                <a:cs typeface="Calibri" panose="020F0502020204030204" pitchFamily="34" charset="0"/>
              </a:rPr>
              <a:t>Elektrik çarpmalarına karşı sigortaların kontrol edilmesi gerektiğini ailenize hatırlatın.</a:t>
            </a:r>
          </a:p>
          <a:p>
            <a:pPr marL="285750" indent="-285750" defTabSz="2266950">
              <a:lnSpc>
                <a:spcPct val="90000"/>
              </a:lnSpc>
              <a:spcBef>
                <a:spcPct val="0"/>
              </a:spcBef>
              <a:spcAft>
                <a:spcPct val="35000"/>
              </a:spcAft>
              <a:buFont typeface="Arial" panose="020B0604020202020204" pitchFamily="34" charset="0"/>
              <a:buChar char="•"/>
            </a:pPr>
            <a:r>
              <a:rPr lang="tr-TR" sz="1000" dirty="0">
                <a:latin typeface="Comic Sans MS" panose="030F0702030302020204" pitchFamily="66" charset="0"/>
                <a:cs typeface="Calibri" panose="020F0502020204030204" pitchFamily="34" charset="0"/>
              </a:rPr>
              <a:t>Engelli ve yaşlıları güvenli alana götürün.</a:t>
            </a:r>
          </a:p>
          <a:p>
            <a:pPr marL="285750" indent="-285750" defTabSz="2266950">
              <a:lnSpc>
                <a:spcPct val="90000"/>
              </a:lnSpc>
              <a:spcBef>
                <a:spcPct val="0"/>
              </a:spcBef>
              <a:spcAft>
                <a:spcPct val="35000"/>
              </a:spcAft>
              <a:buFont typeface="Arial" panose="020B0604020202020204" pitchFamily="34" charset="0"/>
              <a:buChar char="•"/>
            </a:pPr>
            <a:r>
              <a:rPr lang="tr-TR" sz="1000" dirty="0">
                <a:latin typeface="Comic Sans MS" panose="030F0702030302020204" pitchFamily="66" charset="0"/>
                <a:cs typeface="Calibri" panose="020F0502020204030204" pitchFamily="34" charset="0"/>
              </a:rPr>
              <a:t>Bulunduğunuz yerden üst katlara çıkın.</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tr-TR" sz="1000" i="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000" b="0" kern="1200" dirty="0">
                <a:solidFill>
                  <a:schemeClr val="tx1"/>
                </a:solidFill>
                <a:effectLst/>
                <a:latin typeface="+mn-lt"/>
                <a:ea typeface="+mn-ea"/>
                <a:cs typeface="+mn-cs"/>
              </a:rPr>
              <a:t>Konuşmacı sel</a:t>
            </a:r>
            <a:r>
              <a:rPr lang="tr-TR" sz="1000" b="0" kern="1200" baseline="0" dirty="0">
                <a:solidFill>
                  <a:schemeClr val="tx1"/>
                </a:solidFill>
                <a:effectLst/>
                <a:latin typeface="+mn-lt"/>
                <a:ea typeface="+mn-ea"/>
                <a:cs typeface="+mn-cs"/>
              </a:rPr>
              <a:t> sonrası dikkat edilmesi gereken ilkeleri anlatır.</a:t>
            </a:r>
            <a:endParaRPr lang="tr-TR"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tr-TR" sz="1000" i="1" kern="1200" dirty="0">
                <a:solidFill>
                  <a:schemeClr val="tx1"/>
                </a:solidFill>
                <a:effectLst/>
                <a:latin typeface="+mn-lt"/>
                <a:ea typeface="+mn-ea"/>
                <a:cs typeface="+mn-cs"/>
              </a:rPr>
              <a:t>Yetkililer</a:t>
            </a:r>
            <a:r>
              <a:rPr lang="tr-TR" sz="1000" i="1" kern="1200" baseline="0" dirty="0">
                <a:solidFill>
                  <a:schemeClr val="tx1"/>
                </a:solidFill>
                <a:effectLst/>
                <a:latin typeface="+mn-lt"/>
                <a:ea typeface="+mn-ea"/>
                <a:cs typeface="+mn-cs"/>
              </a:rPr>
              <a:t> evinizin hasar tespitini yapmadan evlere girmemeliyiz.</a:t>
            </a:r>
            <a:endParaRPr lang="tr-TR"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tr-TR" sz="1000" i="1" kern="1200" dirty="0">
                <a:solidFill>
                  <a:schemeClr val="tx1"/>
                </a:solidFill>
                <a:effectLst/>
                <a:latin typeface="+mn-lt"/>
                <a:ea typeface="+mn-ea"/>
                <a:cs typeface="+mn-cs"/>
              </a:rPr>
              <a:t>Sel sularından etkilenmiş her türlü yiyecek, içecek, sebze ve meyveleri yememeli, şişe suyundan başka su içmemeliyiz.</a:t>
            </a:r>
          </a:p>
          <a:p>
            <a:pPr marL="171450" lvl="0" indent="-171450">
              <a:buFont typeface="Arial" panose="020B0604020202020204" pitchFamily="34" charset="0"/>
              <a:buChar char="•"/>
            </a:pPr>
            <a:r>
              <a:rPr lang="tr-TR" sz="1000" i="1" kern="1200" dirty="0">
                <a:solidFill>
                  <a:schemeClr val="tx1"/>
                </a:solidFill>
                <a:effectLst/>
                <a:latin typeface="+mn-lt"/>
                <a:ea typeface="+mn-ea"/>
                <a:cs typeface="+mn-cs"/>
              </a:rPr>
              <a:t>Elektrik tellerinin temas ettiği su birikintileri olabileceği ihtimaliyle su birikintilerine temas etmemeliyiz.</a:t>
            </a:r>
          </a:p>
          <a:p>
            <a:pPr marL="171450" lvl="0" indent="-171450">
              <a:buFont typeface="Arial" panose="020B0604020202020204" pitchFamily="34" charset="0"/>
              <a:buChar char="•"/>
            </a:pPr>
            <a:r>
              <a:rPr lang="tr-TR" sz="1000" i="1" kern="1200" dirty="0">
                <a:solidFill>
                  <a:schemeClr val="tx1"/>
                </a:solidFill>
                <a:effectLst/>
                <a:latin typeface="+mn-lt"/>
                <a:ea typeface="+mn-ea"/>
                <a:cs typeface="+mn-cs"/>
              </a:rPr>
              <a:t>Dibi</a:t>
            </a:r>
            <a:r>
              <a:rPr lang="tr-TR" sz="1000" i="1" kern="1200" baseline="0" dirty="0">
                <a:solidFill>
                  <a:schemeClr val="tx1"/>
                </a:solidFill>
                <a:effectLst/>
                <a:latin typeface="+mn-lt"/>
                <a:ea typeface="+mn-ea"/>
                <a:cs typeface="+mn-cs"/>
              </a:rPr>
              <a:t> görünmeyen durgun sulara girmemeliyiz.</a:t>
            </a:r>
            <a:endParaRPr lang="tr-TR" sz="1000"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tr-TR" sz="1000" i="1" dirty="0"/>
          </a:p>
          <a:p>
            <a:pPr marL="0" indent="0">
              <a:buFont typeface="Wingdings" panose="05000000000000000000" pitchFamily="2" charset="2"/>
              <a:buNone/>
            </a:pPr>
            <a:endParaRPr lang="tr-TR" sz="1000" dirty="0"/>
          </a:p>
        </p:txBody>
      </p:sp>
      <p:sp>
        <p:nvSpPr>
          <p:cNvPr id="4" name="Slayt Numarası Yer Tutucusu 3"/>
          <p:cNvSpPr>
            <a:spLocks noGrp="1"/>
          </p:cNvSpPr>
          <p:nvPr>
            <p:ph type="sldNum" sz="quarter" idx="10"/>
          </p:nvPr>
        </p:nvSpPr>
        <p:spPr/>
        <p:txBody>
          <a:bodyPr/>
          <a:lstStyle/>
          <a:p>
            <a:fld id="{5B2C6791-9B36-4119-89E8-632A799E89B7}" type="slidenum">
              <a:rPr lang="tr-TR" smtClean="0"/>
              <a:t>7</a:t>
            </a:fld>
            <a:endParaRPr lang="tr-TR"/>
          </a:p>
        </p:txBody>
      </p:sp>
    </p:spTree>
    <p:extLst>
      <p:ext uri="{BB962C8B-B14F-4D97-AF65-F5344CB8AC3E}">
        <p14:creationId xmlns:p14="http://schemas.microsoft.com/office/powerpoint/2010/main" val="2293626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dirty="0"/>
              <a:t>Anlatıcı</a:t>
            </a:r>
            <a:r>
              <a:rPr lang="tr-TR" sz="1200" b="0"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yangın kavramını tanımlar.</a:t>
            </a:r>
          </a:p>
          <a:p>
            <a:endParaRPr lang="tr-TR" sz="1200" kern="1200" dirty="0">
              <a:solidFill>
                <a:schemeClr val="tx1"/>
              </a:solidFill>
              <a:effectLst/>
              <a:latin typeface="+mn-lt"/>
              <a:ea typeface="+mn-ea"/>
              <a:cs typeface="+mn-cs"/>
            </a:endParaRPr>
          </a:p>
          <a:p>
            <a:pPr marL="171450" indent="-171450">
              <a:buFont typeface="Arial" panose="020B0604020202020204" pitchFamily="34" charset="0"/>
              <a:buChar char="•"/>
            </a:pPr>
            <a:r>
              <a:rPr lang="tr-TR" sz="1200" kern="1200" dirty="0">
                <a:solidFill>
                  <a:schemeClr val="tx1"/>
                </a:solidFill>
                <a:effectLst/>
                <a:latin typeface="+mn-lt"/>
                <a:ea typeface="+mn-ea"/>
                <a:cs typeface="+mn-cs"/>
              </a:rPr>
              <a:t>Yangınlar; yanıcı maddelerin oksijen ve herhangi bir ısı kaynağıyla etkileşime girmesi sonucu kontrolsüz bir şekilde yanmanın meydana geldiği olaylardır. </a:t>
            </a:r>
          </a:p>
          <a:p>
            <a:pPr marL="171450" indent="-171450">
              <a:buFont typeface="Arial" panose="020B0604020202020204" pitchFamily="34" charset="0"/>
              <a:buChar char="•"/>
            </a:pPr>
            <a:r>
              <a:rPr lang="tr-TR" sz="1200" kern="1200" dirty="0">
                <a:solidFill>
                  <a:schemeClr val="tx1"/>
                </a:solidFill>
                <a:effectLst/>
                <a:latin typeface="+mn-lt"/>
                <a:ea typeface="+mn-ea"/>
                <a:cs typeface="+mn-cs"/>
              </a:rPr>
              <a:t>Yangın kapalı alandaysa yayılmasını önlemek için kapı ve pencereler kapatılmalıdır. Eğer alevler çoğalmışsa ve binadan çıkmak mümkün değilse, yatak altları ve dolaplara saklanılmamalı, dışarıdakilerle iletişim kurulmalıdır. Dumandan boğulmamak için yardım gelene kadar zemine yakın hareket edilmeli, ağız ve burun ıslak bir bez ya da mendille kapatılarak nefes alınmalıdır. </a:t>
            </a:r>
          </a:p>
          <a:p>
            <a:pPr marL="171450" indent="-171450">
              <a:buFont typeface="Arial" panose="020B0604020202020204" pitchFamily="34" charset="0"/>
              <a:buChar char="•"/>
            </a:pPr>
            <a:r>
              <a:rPr lang="tr-TR" sz="1200" kern="1200" dirty="0">
                <a:solidFill>
                  <a:schemeClr val="tx1"/>
                </a:solidFill>
                <a:effectLst/>
                <a:latin typeface="+mn-lt"/>
                <a:ea typeface="+mn-ea"/>
                <a:cs typeface="+mn-cs"/>
              </a:rPr>
              <a:t>Duman ve yanık kokusu başka odadan geliyorsa kapılar açılmamalıdır. Kıyafetiniz alev almışsa koşmadan durup yere yatarak yuvarlanılmalıdır.</a:t>
            </a:r>
          </a:p>
          <a:p>
            <a:endParaRPr lang="tr-TR" sz="1200" kern="1200" dirty="0">
              <a:solidFill>
                <a:schemeClr val="tx1"/>
              </a:solidFill>
              <a:effectLst/>
              <a:latin typeface="+mn-lt"/>
              <a:ea typeface="+mn-ea"/>
              <a:cs typeface="+mn-cs"/>
            </a:endParaRPr>
          </a:p>
          <a:p>
            <a:pPr marL="171450" indent="-171450">
              <a:buFont typeface="Arial" panose="020B0604020202020204" pitchFamily="34" charset="0"/>
              <a:buChar char="•"/>
            </a:pPr>
            <a:r>
              <a:rPr lang="tr-TR" sz="1200" kern="1200" dirty="0">
                <a:solidFill>
                  <a:schemeClr val="tx1"/>
                </a:solidFill>
                <a:effectLst/>
                <a:latin typeface="+mn-lt"/>
                <a:ea typeface="+mn-ea"/>
                <a:cs typeface="+mn-cs"/>
              </a:rPr>
              <a:t>Orman yangınları ise güvenlik tedbirleri alınmadan yakılan ve söndürülmeden bırakılan ateş, ormana atılan kibrit veya sönmemiş sigara izmariti, şişe, cam kırıkları gibi ihmal ve dikkatsizlikler sebebiyle meydana gelmektedir. Sıcaklığın arttığı günlerde orman yangınlarına karşı daha duyarlı ve dikkatli olmalı, şüpheli bir durum görüldüğünde mutlaka yetkililere haber verilmelidir. Koruma altına alınan orman ve ağaçlandırma sahalarına hiçbir şekilde girilmemelidir.</a:t>
            </a:r>
          </a:p>
        </p:txBody>
      </p:sp>
      <p:sp>
        <p:nvSpPr>
          <p:cNvPr id="4" name="Slayt Numarası Yer Tutucusu 3"/>
          <p:cNvSpPr>
            <a:spLocks noGrp="1"/>
          </p:cNvSpPr>
          <p:nvPr>
            <p:ph type="sldNum" sz="quarter" idx="5"/>
          </p:nvPr>
        </p:nvSpPr>
        <p:spPr/>
        <p:txBody>
          <a:bodyPr/>
          <a:lstStyle/>
          <a:p>
            <a:fld id="{5B2C6791-9B36-4119-89E8-632A799E89B7}" type="slidenum">
              <a:rPr lang="tr-TR" smtClean="0"/>
              <a:t>8</a:t>
            </a:fld>
            <a:endParaRPr lang="tr-TR"/>
          </a:p>
        </p:txBody>
      </p:sp>
    </p:spTree>
    <p:extLst>
      <p:ext uri="{BB962C8B-B14F-4D97-AF65-F5344CB8AC3E}">
        <p14:creationId xmlns:p14="http://schemas.microsoft.com/office/powerpoint/2010/main" val="3395949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dirty="0"/>
              <a:t>Anlatıc</a:t>
            </a:r>
            <a:r>
              <a:rPr lang="tr-TR" sz="1200" b="0" kern="1200" dirty="0">
                <a:solidFill>
                  <a:schemeClr val="tx1"/>
                </a:solidFill>
                <a:effectLst/>
                <a:latin typeface="+mn-lt"/>
                <a:ea typeface="+mn-ea"/>
                <a:cs typeface="+mn-cs"/>
              </a:rPr>
              <a:t>ı</a:t>
            </a:r>
            <a:r>
              <a:rPr lang="tr-TR" sz="1200" kern="1200" dirty="0">
                <a:solidFill>
                  <a:schemeClr val="tx1"/>
                </a:solidFill>
                <a:effectLst/>
                <a:latin typeface="+mn-lt"/>
                <a:ea typeface="+mn-ea"/>
                <a:cs typeface="+mn-cs"/>
              </a:rPr>
              <a:t> Acil Çağrı Numarası 1 12 ile ilgili bilgiler verir.</a:t>
            </a:r>
          </a:p>
          <a:p>
            <a:endParaRPr lang="tr-TR" sz="1200" kern="1200" dirty="0">
              <a:solidFill>
                <a:schemeClr val="tx1"/>
              </a:solidFill>
              <a:effectLst/>
              <a:latin typeface="+mn-lt"/>
              <a:ea typeface="+mn-ea"/>
              <a:cs typeface="+mn-cs"/>
            </a:endParaRPr>
          </a:p>
          <a:p>
            <a:pPr marL="171450" indent="-171450">
              <a:buFont typeface="Arial" panose="020B0604020202020204" pitchFamily="34" charset="0"/>
              <a:buChar char="•"/>
            </a:pPr>
            <a:r>
              <a:rPr lang="tr-TR" sz="1200" kern="1200" dirty="0">
                <a:solidFill>
                  <a:schemeClr val="tx1"/>
                </a:solidFill>
                <a:effectLst/>
                <a:latin typeface="+mn-lt"/>
                <a:ea typeface="+mn-ea"/>
                <a:cs typeface="+mn-cs"/>
              </a:rPr>
              <a:t>2021 itibarıyla afet ve acil durumlarda aranacak çağrı merkezleri tek bir numarada birleştirilmiştir. Çağrı numarası Bir-Bir-İkidir. Acil sağlık hizmetleri, yangın, sel, trafik kazaları, arama kurtarma vb. durumlarda ambulans, polis, itfaiye, AFAD, jandarma ve sahil güvenlik gibi kurumlara ulaşılacak tek numaradır.</a:t>
            </a:r>
          </a:p>
          <a:p>
            <a:endParaRPr lang="tr-TR" sz="1200" kern="1200" dirty="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5B2C6791-9B36-4119-89E8-632A799E89B7}" type="slidenum">
              <a:rPr lang="tr-TR" smtClean="0"/>
              <a:t>9</a:t>
            </a:fld>
            <a:endParaRPr lang="tr-TR"/>
          </a:p>
        </p:txBody>
      </p:sp>
    </p:spTree>
    <p:extLst>
      <p:ext uri="{BB962C8B-B14F-4D97-AF65-F5344CB8AC3E}">
        <p14:creationId xmlns:p14="http://schemas.microsoft.com/office/powerpoint/2010/main" val="4265477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A7B4BE-06A0-463F-9E32-3B026E23ACC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FA79677-1C1D-4108-B769-233CB2D7B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6ACA270-F9C4-4281-8431-38F2B3CDC93C}"/>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5" name="Alt Bilgi Yer Tutucusu 4">
            <a:extLst>
              <a:ext uri="{FF2B5EF4-FFF2-40B4-BE49-F238E27FC236}">
                <a16:creationId xmlns:a16="http://schemas.microsoft.com/office/drawing/2014/main" id="{6DF8E4C8-12AD-44AD-8AB3-23217456671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94C356B-4D38-4B6F-ADBA-3769415885FB}"/>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262616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C49689-C33D-4260-B261-872DA56392F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EF1CD58-F982-49EE-A760-4C58F6778E83}"/>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7B9B89A-1961-4AD2-8170-8F9AF3325326}"/>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5" name="Alt Bilgi Yer Tutucusu 4">
            <a:extLst>
              <a:ext uri="{FF2B5EF4-FFF2-40B4-BE49-F238E27FC236}">
                <a16:creationId xmlns:a16="http://schemas.microsoft.com/office/drawing/2014/main" id="{D44BDFC6-C7A9-427F-99BB-D50771C205E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7329268-4459-4807-863C-D561637E5E99}"/>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655115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DEBD4C0-F634-42C3-BD0F-B87A3A0E209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F3E9C56-3745-4E7D-8958-03B6D6692EA5}"/>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C9196A2-37C3-4168-AE0B-4F0585E3469F}"/>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5" name="Alt Bilgi Yer Tutucusu 4">
            <a:extLst>
              <a:ext uri="{FF2B5EF4-FFF2-40B4-BE49-F238E27FC236}">
                <a16:creationId xmlns:a16="http://schemas.microsoft.com/office/drawing/2014/main" id="{93E92C98-7202-4A05-B064-8C330E068C2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9869A05-DC77-45FD-B3F5-480BBB48D6AE}"/>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3711065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345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173225"/>
          </a:xfrm>
          <a:prstGeom prst="rect">
            <a:avLst/>
          </a:prstGeom>
        </p:spPr>
        <p:txBody>
          <a:bodyPr/>
          <a:lstStyle/>
          <a:p>
            <a:fld id="{26103A63-67FA-4FD0-A05A-204110A89B92}" type="datetimeFigureOut">
              <a:rPr lang="tr-TR" smtClean="0"/>
              <a:t>15.05.2025</a:t>
            </a:fld>
            <a:endParaRPr lang="tr-TR"/>
          </a:p>
        </p:txBody>
      </p:sp>
      <p:sp>
        <p:nvSpPr>
          <p:cNvPr id="5" name="Footer Placeholder 4"/>
          <p:cNvSpPr>
            <a:spLocks noGrp="1"/>
          </p:cNvSpPr>
          <p:nvPr>
            <p:ph type="ftr" sz="quarter" idx="11"/>
          </p:nvPr>
        </p:nvSpPr>
        <p:spPr>
          <a:xfrm>
            <a:off x="4038601" y="6356350"/>
            <a:ext cx="4114800" cy="173225"/>
          </a:xfrm>
          <a:prstGeom prst="rect">
            <a:avLst/>
          </a:prstGeom>
        </p:spPr>
        <p:txBody>
          <a:bodyPr/>
          <a:lstStyle/>
          <a:p>
            <a:endParaRPr lang="tr-TR"/>
          </a:p>
        </p:txBody>
      </p:sp>
      <p:sp>
        <p:nvSpPr>
          <p:cNvPr id="6" name="Slide Number Placeholder 5"/>
          <p:cNvSpPr>
            <a:spLocks noGrp="1"/>
          </p:cNvSpPr>
          <p:nvPr>
            <p:ph type="sldNum" sz="quarter" idx="12"/>
          </p:nvPr>
        </p:nvSpPr>
        <p:spPr>
          <a:xfrm>
            <a:off x="8610600" y="6356350"/>
            <a:ext cx="2743200" cy="173225"/>
          </a:xfrm>
          <a:prstGeom prst="rect">
            <a:avLst/>
          </a:prstGeom>
        </p:spPr>
        <p:txBody>
          <a:bodyPr/>
          <a:lstStyle/>
          <a:p>
            <a:fld id="{D508783A-E388-492A-9934-FD021B660DDC}" type="slidenum">
              <a:rPr lang="tr-TR" smtClean="0"/>
              <a:t>‹#›</a:t>
            </a:fld>
            <a:endParaRPr lang="tr-T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 y="0"/>
            <a:ext cx="12190815" cy="6858000"/>
          </a:xfrm>
          <a:prstGeom prst="rect">
            <a:avLst/>
          </a:prstGeom>
          <a:effectLst>
            <a:outerShdw blurRad="50800" dist="50800" dir="5400000" algn="ctr" rotWithShape="0">
              <a:schemeClr val="bg2">
                <a:lumMod val="90000"/>
                <a:alpha val="98000"/>
              </a:schemeClr>
            </a:outerShdw>
          </a:effectLst>
        </p:spPr>
      </p:pic>
    </p:spTree>
    <p:extLst>
      <p:ext uri="{BB962C8B-B14F-4D97-AF65-F5344CB8AC3E}">
        <p14:creationId xmlns:p14="http://schemas.microsoft.com/office/powerpoint/2010/main" val="145310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FCB379-CE21-4591-8D2E-D8762C7BC96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B518EED-032F-4A16-A633-814AFF2209A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4E3338C-0432-4AAA-8C69-56BCF7C6C2FE}"/>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5" name="Alt Bilgi Yer Tutucusu 4">
            <a:extLst>
              <a:ext uri="{FF2B5EF4-FFF2-40B4-BE49-F238E27FC236}">
                <a16:creationId xmlns:a16="http://schemas.microsoft.com/office/drawing/2014/main" id="{21C5483F-D17C-41A8-B303-1889D4299E5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AA8FD44-1621-44D1-B94E-67E2A6E036E4}"/>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121973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74C635-EF57-43F3-9A99-61EA3DB247B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D6DB541-66DA-421D-8D7D-4639416F6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2526BFA-45D4-47E7-9E34-8FAF72B5CA18}"/>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5" name="Alt Bilgi Yer Tutucusu 4">
            <a:extLst>
              <a:ext uri="{FF2B5EF4-FFF2-40B4-BE49-F238E27FC236}">
                <a16:creationId xmlns:a16="http://schemas.microsoft.com/office/drawing/2014/main" id="{B19F1908-D4B2-4427-A4A5-E82138A2B0E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E11E914-A672-42A0-9C72-57EFA7D603AB}"/>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1509245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18FD26-F67D-4CF1-AC4D-08A4523D15C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4B074DC-5C8B-45DE-B83D-5715C9D70762}"/>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29FCEBD-A28D-4549-88F2-5346EE81A2E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E4D9939-85C8-4736-8EEA-F9A7E5DB3F28}"/>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6" name="Alt Bilgi Yer Tutucusu 5">
            <a:extLst>
              <a:ext uri="{FF2B5EF4-FFF2-40B4-BE49-F238E27FC236}">
                <a16:creationId xmlns:a16="http://schemas.microsoft.com/office/drawing/2014/main" id="{5E2F17C3-04B8-46B0-B52F-C42B5BED5DD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814DAD5-1ED6-43FD-B7DE-0F91C09F1191}"/>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130666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4050C1-712F-43E1-B74A-9702D777048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413F9E6-6E4D-4928-82D9-5ABB372E7A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9EE06C5-7F13-4379-9621-AC88D8F3E093}"/>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D42BB90-C1C4-459C-BE76-81400C63CA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B8E3B1A-0591-4FB1-901C-AAF8E525047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A86E2A4-2CB4-496F-8661-6A9825361F58}"/>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8" name="Alt Bilgi Yer Tutucusu 7">
            <a:extLst>
              <a:ext uri="{FF2B5EF4-FFF2-40B4-BE49-F238E27FC236}">
                <a16:creationId xmlns:a16="http://schemas.microsoft.com/office/drawing/2014/main" id="{5E5D943F-1174-4F12-8DF9-EC667439352E}"/>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3859573-8A76-4C54-97D0-D1C47C7430C5}"/>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297226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442A46-5180-4C18-ACCD-C4424609BA40}"/>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2A20DED-8270-4DDD-AEF4-B506ADEC0AE0}"/>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4" name="Alt Bilgi Yer Tutucusu 3">
            <a:extLst>
              <a:ext uri="{FF2B5EF4-FFF2-40B4-BE49-F238E27FC236}">
                <a16:creationId xmlns:a16="http://schemas.microsoft.com/office/drawing/2014/main" id="{42C9FDD5-BB2B-40D2-988A-2CE0D7FEAF4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135C446-4741-4F9F-A93B-04AA19DBCB24}"/>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1265381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47F64ED-85DE-4818-9B40-CBD23E5F607A}"/>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3" name="Alt Bilgi Yer Tutucusu 2">
            <a:extLst>
              <a:ext uri="{FF2B5EF4-FFF2-40B4-BE49-F238E27FC236}">
                <a16:creationId xmlns:a16="http://schemas.microsoft.com/office/drawing/2014/main" id="{22B23485-CF89-452C-B065-B9355640F7E0}"/>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EE26A93-3DB8-43FE-84DE-CBCBD5095102}"/>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595188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0B8A2E-81CF-42E1-B7A0-04C6B46E20F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997FC9B6-1948-402B-8B98-81D68A5135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4A06927-7CA0-4B20-BADB-9CB1F7DE77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EA8DF0A-1409-4F57-8672-317F22CBBDFA}"/>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6" name="Alt Bilgi Yer Tutucusu 5">
            <a:extLst>
              <a:ext uri="{FF2B5EF4-FFF2-40B4-BE49-F238E27FC236}">
                <a16:creationId xmlns:a16="http://schemas.microsoft.com/office/drawing/2014/main" id="{ABB0CABC-CF4C-45EC-B704-AAEDA400DE7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A92748C-1CC6-444A-9ECC-2DFAD0741AA6}"/>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485214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FA6E28-6EA4-4BDA-A217-6CDBD22F64C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C7FB09E-E567-4C6A-9493-7B94B3AA00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F1BC8C7-F5FD-4D6D-88E8-649D2DA06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06D4F4D-735C-4EC5-AF80-5012A8FA054D}"/>
              </a:ext>
            </a:extLst>
          </p:cNvPr>
          <p:cNvSpPr>
            <a:spLocks noGrp="1"/>
          </p:cNvSpPr>
          <p:nvPr>
            <p:ph type="dt" sz="half" idx="10"/>
          </p:nvPr>
        </p:nvSpPr>
        <p:spPr/>
        <p:txBody>
          <a:bodyPr/>
          <a:lstStyle/>
          <a:p>
            <a:fld id="{31E179E3-C9DD-48B6-88CE-4174BEEEF681}" type="datetimeFigureOut">
              <a:rPr lang="tr-TR" smtClean="0"/>
              <a:t>15.05.2025</a:t>
            </a:fld>
            <a:endParaRPr lang="tr-TR"/>
          </a:p>
        </p:txBody>
      </p:sp>
      <p:sp>
        <p:nvSpPr>
          <p:cNvPr id="6" name="Alt Bilgi Yer Tutucusu 5">
            <a:extLst>
              <a:ext uri="{FF2B5EF4-FFF2-40B4-BE49-F238E27FC236}">
                <a16:creationId xmlns:a16="http://schemas.microsoft.com/office/drawing/2014/main" id="{ED27BA0F-D9A0-4E7F-BADD-DBB062DC72A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1A16EF6-C09E-482B-9255-291B558A2286}"/>
              </a:ext>
            </a:extLst>
          </p:cNvPr>
          <p:cNvSpPr>
            <a:spLocks noGrp="1"/>
          </p:cNvSpPr>
          <p:nvPr>
            <p:ph type="sldNum" sz="quarter" idx="12"/>
          </p:nvPr>
        </p:nvSpPr>
        <p:spPr/>
        <p:txBody>
          <a:bodyPr/>
          <a:lstStyle/>
          <a:p>
            <a:fld id="{06F19AB9-9045-46CA-B824-D16B5D4120F6}" type="slidenum">
              <a:rPr lang="tr-TR" smtClean="0"/>
              <a:t>‹#›</a:t>
            </a:fld>
            <a:endParaRPr lang="tr-TR"/>
          </a:p>
        </p:txBody>
      </p:sp>
    </p:spTree>
    <p:extLst>
      <p:ext uri="{BB962C8B-B14F-4D97-AF65-F5344CB8AC3E}">
        <p14:creationId xmlns:p14="http://schemas.microsoft.com/office/powerpoint/2010/main" val="1621623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395C724-A9F8-42D3-B1DC-45D1548B8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A8AFF15-24CD-4462-AC3C-09BBB085A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00F94E4-16AC-4683-B043-270F99262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179E3-C9DD-48B6-88CE-4174BEEEF681}" type="datetimeFigureOut">
              <a:rPr lang="tr-TR" smtClean="0"/>
              <a:t>15.05.2025</a:t>
            </a:fld>
            <a:endParaRPr lang="tr-TR"/>
          </a:p>
        </p:txBody>
      </p:sp>
      <p:sp>
        <p:nvSpPr>
          <p:cNvPr id="5" name="Alt Bilgi Yer Tutucusu 4">
            <a:extLst>
              <a:ext uri="{FF2B5EF4-FFF2-40B4-BE49-F238E27FC236}">
                <a16:creationId xmlns:a16="http://schemas.microsoft.com/office/drawing/2014/main" id="{023F1CF0-6DE5-476A-B840-19915594A7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0C44E974-9F61-4F2E-993E-817D2D5F93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19AB9-9045-46CA-B824-D16B5D4120F6}" type="slidenum">
              <a:rPr lang="tr-TR" smtClean="0"/>
              <a:t>‹#›</a:t>
            </a:fld>
            <a:endParaRPr lang="tr-TR"/>
          </a:p>
        </p:txBody>
      </p:sp>
    </p:spTree>
    <p:extLst>
      <p:ext uri="{BB962C8B-B14F-4D97-AF65-F5344CB8AC3E}">
        <p14:creationId xmlns:p14="http://schemas.microsoft.com/office/powerpoint/2010/main" val="2572864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notesSlide" Target="../notesSlides/notesSlide11.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3.svg"/><Relationship Id="rId15" Type="http://schemas.openxmlformats.org/officeDocument/2006/relationships/image" Target="../media/image37.png"/><Relationship Id="rId10" Type="http://schemas.openxmlformats.org/officeDocument/2006/relationships/image" Target="../media/image38.sv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3.png"/><Relationship Id="rId18" Type="http://schemas.openxmlformats.org/officeDocument/2006/relationships/image" Target="../media/image47.png"/><Relationship Id="rId3" Type="http://schemas.openxmlformats.org/officeDocument/2006/relationships/image" Target="../media/image30.png"/><Relationship Id="rId21" Type="http://schemas.openxmlformats.org/officeDocument/2006/relationships/image" Target="../media/image59.svg"/><Relationship Id="rId7" Type="http://schemas.openxmlformats.org/officeDocument/2006/relationships/image" Target="../media/image33.svg"/><Relationship Id="rId12" Type="http://schemas.openxmlformats.org/officeDocument/2006/relationships/image" Target="../media/image50.svg"/><Relationship Id="rId17" Type="http://schemas.openxmlformats.org/officeDocument/2006/relationships/image" Target="../media/image55.svg"/><Relationship Id="rId2" Type="http://schemas.openxmlformats.org/officeDocument/2006/relationships/notesSlide" Target="../notesSlides/notesSlide12.xml"/><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46.svg"/><Relationship Id="rId15" Type="http://schemas.openxmlformats.org/officeDocument/2006/relationships/image" Target="../media/image45.png"/><Relationship Id="rId10" Type="http://schemas.openxmlformats.org/officeDocument/2006/relationships/image" Target="../media/image41.png"/><Relationship Id="rId19" Type="http://schemas.openxmlformats.org/officeDocument/2006/relationships/image" Target="../media/image57.svg"/><Relationship Id="rId4" Type="http://schemas.openxmlformats.org/officeDocument/2006/relationships/image" Target="../media/image39.png"/><Relationship Id="rId9" Type="http://schemas.openxmlformats.org/officeDocument/2006/relationships/image" Target="../media/image40.png"/><Relationship Id="rId14" Type="http://schemas.openxmlformats.org/officeDocument/2006/relationships/image" Target="../media/image44.png"/><Relationship Id="rId22"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35.svg"/><Relationship Id="rId12" Type="http://schemas.openxmlformats.org/officeDocument/2006/relationships/image" Target="../media/image42.sv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3.svg"/><Relationship Id="rId15" Type="http://schemas.openxmlformats.org/officeDocument/2006/relationships/image" Target="../media/image51.png"/><Relationship Id="rId10" Type="http://schemas.openxmlformats.org/officeDocument/2006/relationships/image" Target="../media/image38.sv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3.png"/><Relationship Id="rId3" Type="http://schemas.openxmlformats.org/officeDocument/2006/relationships/slideLayout" Target="../slideLayouts/slideLayout7.xml"/><Relationship Id="rId7" Type="http://schemas.openxmlformats.org/officeDocument/2006/relationships/image" Target="../media/image33.svg"/><Relationship Id="rId12" Type="http://schemas.openxmlformats.org/officeDocument/2006/relationships/image" Target="../media/image33.png"/><Relationship Id="rId17" Type="http://schemas.openxmlformats.org/officeDocument/2006/relationships/image" Target="../media/image54.jpeg"/><Relationship Id="rId2" Type="http://schemas.openxmlformats.org/officeDocument/2006/relationships/video" Target="../media/media1.mp4"/><Relationship Id="rId16" Type="http://schemas.openxmlformats.org/officeDocument/2006/relationships/image" Target="../media/image38.png"/><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65.svg"/><Relationship Id="rId5" Type="http://schemas.openxmlformats.org/officeDocument/2006/relationships/image" Target="../media/image30.png"/><Relationship Id="rId15" Type="http://schemas.openxmlformats.org/officeDocument/2006/relationships/image" Target="../media/image42.svg"/><Relationship Id="rId10" Type="http://schemas.openxmlformats.org/officeDocument/2006/relationships/image" Target="../media/image52.png"/><Relationship Id="rId4" Type="http://schemas.openxmlformats.org/officeDocument/2006/relationships/notesSlide" Target="../notesSlides/notesSlide14.xml"/><Relationship Id="rId9" Type="http://schemas.openxmlformats.org/officeDocument/2006/relationships/image" Target="../media/image35.sv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3.svg"/><Relationship Id="rId12"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42.svg"/><Relationship Id="rId5" Type="http://schemas.openxmlformats.org/officeDocument/2006/relationships/image" Target="../media/image46.svg"/><Relationship Id="rId15" Type="http://schemas.openxmlformats.org/officeDocument/2006/relationships/image" Target="../media/image70.sv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0.png"/><Relationship Id="rId1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30.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38.png"/><Relationship Id="rId5" Type="http://schemas.openxmlformats.org/officeDocument/2006/relationships/image" Target="../media/image58.png"/><Relationship Id="rId10" Type="http://schemas.openxmlformats.org/officeDocument/2006/relationships/image" Target="../media/image77.svg"/><Relationship Id="rId4" Type="http://schemas.openxmlformats.org/officeDocument/2006/relationships/image" Target="../media/image57.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39.png"/><Relationship Id="rId12" Type="http://schemas.openxmlformats.org/officeDocument/2006/relationships/image" Target="../media/image82.svg"/><Relationship Id="rId17" Type="http://schemas.openxmlformats.org/officeDocument/2006/relationships/image" Target="../media/image38.png"/><Relationship Id="rId2" Type="http://schemas.openxmlformats.org/officeDocument/2006/relationships/notesSlide" Target="../notesSlides/notesSlide17.xml"/><Relationship Id="rId16" Type="http://schemas.openxmlformats.org/officeDocument/2006/relationships/image" Target="../media/image86.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3.png"/><Relationship Id="rId5" Type="http://schemas.openxmlformats.org/officeDocument/2006/relationships/image" Target="../media/image62.png"/><Relationship Id="rId15" Type="http://schemas.openxmlformats.org/officeDocument/2006/relationships/image" Target="../media/image65.png"/><Relationship Id="rId10" Type="http://schemas.openxmlformats.org/officeDocument/2006/relationships/image" Target="../media/image38.svg"/><Relationship Id="rId4" Type="http://schemas.openxmlformats.org/officeDocument/2006/relationships/image" Target="../media/image61.png"/><Relationship Id="rId9" Type="http://schemas.openxmlformats.org/officeDocument/2006/relationships/image" Target="../media/image34.png"/><Relationship Id="rId14"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38.svg"/><Relationship Id="rId18" Type="http://schemas.openxmlformats.org/officeDocument/2006/relationships/image" Target="../media/image67.png"/><Relationship Id="rId3" Type="http://schemas.openxmlformats.org/officeDocument/2006/relationships/image" Target="../media/image30.png"/><Relationship Id="rId7" Type="http://schemas.openxmlformats.org/officeDocument/2006/relationships/image" Target="../media/image61.png"/><Relationship Id="rId12" Type="http://schemas.openxmlformats.org/officeDocument/2006/relationships/image" Target="../media/image34.png"/><Relationship Id="rId17" Type="http://schemas.openxmlformats.org/officeDocument/2006/relationships/image" Target="../media/image88.svg"/><Relationship Id="rId2" Type="http://schemas.openxmlformats.org/officeDocument/2006/relationships/notesSlide" Target="../notesSlides/notesSlide18.xml"/><Relationship Id="rId16" Type="http://schemas.openxmlformats.org/officeDocument/2006/relationships/image" Target="../media/image66.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6.svg"/><Relationship Id="rId5" Type="http://schemas.openxmlformats.org/officeDocument/2006/relationships/image" Target="../media/image33.svg"/><Relationship Id="rId15" Type="http://schemas.openxmlformats.org/officeDocument/2006/relationships/image" Target="../media/image42.svg"/><Relationship Id="rId10" Type="http://schemas.openxmlformats.org/officeDocument/2006/relationships/image" Target="../media/image39.png"/><Relationship Id="rId19" Type="http://schemas.openxmlformats.org/officeDocument/2006/relationships/image" Target="../media/image90.svg"/><Relationship Id="rId4" Type="http://schemas.openxmlformats.org/officeDocument/2006/relationships/image" Target="../media/image31.png"/><Relationship Id="rId9" Type="http://schemas.openxmlformats.org/officeDocument/2006/relationships/image" Target="../media/image80.sv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38.svg"/><Relationship Id="rId1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61.png"/><Relationship Id="rId12" Type="http://schemas.openxmlformats.org/officeDocument/2006/relationships/image" Target="../media/image34.png"/><Relationship Id="rId17" Type="http://schemas.openxmlformats.org/officeDocument/2006/relationships/image" Target="../media/image90.svg"/><Relationship Id="rId2" Type="http://schemas.openxmlformats.org/officeDocument/2006/relationships/notesSlide" Target="../notesSlides/notesSlide19.xm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6.svg"/><Relationship Id="rId5" Type="http://schemas.openxmlformats.org/officeDocument/2006/relationships/image" Target="../media/image33.svg"/><Relationship Id="rId15" Type="http://schemas.openxmlformats.org/officeDocument/2006/relationships/image" Target="../media/image42.svg"/><Relationship Id="rId10"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80.sv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2.sv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3.svg"/><Relationship Id="rId9" Type="http://schemas.openxmlformats.org/officeDocument/2006/relationships/image" Target="../media/image38.sv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ideo" Target="https://www.youtube.com/embed/0fv5lJ-V1pA" TargetMode="External"/><Relationship Id="rId6" Type="http://schemas.openxmlformats.org/officeDocument/2006/relationships/image" Target="../media/image71.jpeg"/><Relationship Id="rId5" Type="http://schemas.openxmlformats.org/officeDocument/2006/relationships/hyperlink" Target="https://www.youtube.com/watch?v=0fv5lJ-V1pA" TargetMode="Externa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www.ilkyardim.org.tr/"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hyperlink" Target="http://www.ilkyardim.org.tr/"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hyperlink" Target="https://youtu.be/R1mYLrqW7V0?si=D9e0JlbNk4uH7Dap" TargetMode="External"/><Relationship Id="rId2" Type="http://schemas.openxmlformats.org/officeDocument/2006/relationships/slideLayout" Target="../slideLayouts/slideLayout12.xml"/><Relationship Id="rId1" Type="http://schemas.openxmlformats.org/officeDocument/2006/relationships/video" Target="https://www.youtube.com/embed/R1mYLrqW7V0" TargetMode="Externa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4.wdp"/><Relationship Id="rId2" Type="http://schemas.openxmlformats.org/officeDocument/2006/relationships/notesSlide" Target="../notesSlides/notesSlide4.xml"/><Relationship Id="rId16" Type="http://schemas.microsoft.com/office/2007/relationships/hdphoto" Target="../media/hdphoto6.wdp"/><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diagramLayout" Target="../diagrams/layout1.xml"/><Relationship Id="rId9" Type="http://schemas.openxmlformats.org/officeDocument/2006/relationships/image" Target="../media/image10.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0.wdp"/><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20.png"/><Relationship Id="rId4" Type="http://schemas.microsoft.com/office/2007/relationships/hdphoto" Target="../media/hdphoto7.wdp"/><Relationship Id="rId9" Type="http://schemas.microsoft.com/office/2007/relationships/hdphoto" Target="../media/hdphoto8.wdp"/><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4.png"/><Relationship Id="rId4" Type="http://schemas.microsoft.com/office/2007/relationships/hdphoto" Target="../media/hdphoto12.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8.png"/><Relationship Id="rId4" Type="http://schemas.microsoft.com/office/2007/relationships/hdphoto" Target="../media/hdphoto14.wdp"/><Relationship Id="rId9"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542CA1CB-9853-4EDF-8830-0F7576498F6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561" b="90529" l="10000" r="94911">
                        <a14:foregroundMark x1="57798" y1="13228" x2="61935" y2="10635"/>
                        <a14:foregroundMark x1="61935" y1="10635" x2="68274" y2="10106"/>
                        <a14:foregroundMark x1="68274" y1="10106" x2="72827" y2="10106"/>
                        <a14:foregroundMark x1="72827" y1="10106" x2="77054" y2="12222"/>
                        <a14:foregroundMark x1="77054" y1="12222" x2="88929" y2="38783"/>
                        <a14:foregroundMark x1="88929" y1="38783" x2="91548" y2="50317"/>
                        <a14:foregroundMark x1="68542" y1="6772" x2="72589" y2="6561"/>
                        <a14:foregroundMark x1="72589" y1="6561" x2="77054" y2="7884"/>
                        <a14:foregroundMark x1="93423" y1="33228" x2="95000" y2="39630"/>
                        <a14:foregroundMark x1="95000" y1="39630" x2="94940" y2="55185"/>
                        <a14:foregroundMark x1="94940" y1="55185" x2="94048" y2="59630"/>
                        <a14:foregroundMark x1="86280" y1="50741" x2="84792" y2="63651"/>
                        <a14:foregroundMark x1="67054" y1="89206" x2="60536" y2="88095"/>
                        <a14:foregroundMark x1="65804" y1="88995" x2="75298" y2="90106"/>
                        <a14:foregroundMark x1="76667" y1="90529" x2="68661" y2="89630"/>
                        <a14:foregroundMark x1="85923" y1="53228" x2="84673" y2="62963"/>
                        <a14:foregroundMark x1="85417" y1="54074" x2="84405" y2="60317"/>
                        <a14:foregroundMark x1="85536" y1="53228" x2="84554" y2="62116"/>
                      </a14:backgroundRemoval>
                    </a14:imgEffect>
                  </a14:imgLayer>
                </a14:imgProps>
              </a:ext>
              <a:ext uri="{28A0092B-C50C-407E-A947-70E740481C1C}">
                <a14:useLocalDpi xmlns:a14="http://schemas.microsoft.com/office/drawing/2010/main" val="0"/>
              </a:ext>
            </a:extLst>
          </a:blip>
          <a:stretch>
            <a:fillRect/>
          </a:stretch>
        </p:blipFill>
        <p:spPr>
          <a:xfrm>
            <a:off x="-527378" y="0"/>
            <a:ext cx="12887017" cy="6858000"/>
          </a:xfrm>
          <a:prstGeom prst="rect">
            <a:avLst/>
          </a:prstGeom>
        </p:spPr>
      </p:pic>
      <p:sp>
        <p:nvSpPr>
          <p:cNvPr id="4" name="Metin kutusu 3">
            <a:extLst>
              <a:ext uri="{FF2B5EF4-FFF2-40B4-BE49-F238E27FC236}">
                <a16:creationId xmlns:a16="http://schemas.microsoft.com/office/drawing/2014/main" id="{22D41BD0-BEAA-45C7-AC7F-9841B1F5C18B}"/>
              </a:ext>
            </a:extLst>
          </p:cNvPr>
          <p:cNvSpPr txBox="1"/>
          <p:nvPr/>
        </p:nvSpPr>
        <p:spPr>
          <a:xfrm>
            <a:off x="767187" y="2201091"/>
            <a:ext cx="9552470" cy="1938992"/>
          </a:xfrm>
          <a:prstGeom prst="rect">
            <a:avLst/>
          </a:prstGeom>
          <a:noFill/>
        </p:spPr>
        <p:txBody>
          <a:bodyPr wrap="square" rtlCol="0">
            <a:spAutoFit/>
          </a:bodyPr>
          <a:lstStyle/>
          <a:p>
            <a:pPr defTabSz="914446">
              <a:defRPr/>
            </a:pPr>
            <a:r>
              <a:rPr lang="tr-TR" sz="4000" b="1" dirty="0">
                <a:solidFill>
                  <a:srgbClr val="C00000"/>
                </a:solidFill>
                <a:cs typeface="72 Black" panose="020B0A04030603020204" pitchFamily="34" charset="0"/>
              </a:rPr>
              <a:t>Afetler ve Korunma Bilinci –</a:t>
            </a:r>
          </a:p>
          <a:p>
            <a:pPr defTabSz="914446">
              <a:defRPr/>
            </a:pPr>
            <a:r>
              <a:rPr lang="tr-TR" sz="4000" b="1" dirty="0">
                <a:solidFill>
                  <a:srgbClr val="C00000"/>
                </a:solidFill>
                <a:cs typeface="72 Black" panose="020B0A04030603020204" pitchFamily="34" charset="0"/>
              </a:rPr>
              <a:t>İklim Değişikliği- Sağlıklı Yaşam - İlk Yardım</a:t>
            </a:r>
          </a:p>
          <a:p>
            <a:pPr defTabSz="914446">
              <a:defRPr/>
            </a:pPr>
            <a:r>
              <a:rPr lang="tr-TR" sz="4000" b="1" u="sng" dirty="0">
                <a:solidFill>
                  <a:srgbClr val="C00000"/>
                </a:solidFill>
                <a:cs typeface="72 Black" panose="020B0A04030603020204" pitchFamily="34" charset="0"/>
              </a:rPr>
              <a:t>Semineri</a:t>
            </a:r>
          </a:p>
        </p:txBody>
      </p:sp>
      <p:pic>
        <p:nvPicPr>
          <p:cNvPr id="5" name="Resim 4">
            <a:extLst>
              <a:ext uri="{FF2B5EF4-FFF2-40B4-BE49-F238E27FC236}">
                <a16:creationId xmlns:a16="http://schemas.microsoft.com/office/drawing/2014/main" id="{499D517B-3EC8-401E-BD80-15042C40010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67187" y="1519464"/>
            <a:ext cx="2312670" cy="520700"/>
          </a:xfrm>
          <a:prstGeom prst="rect">
            <a:avLst/>
          </a:prstGeom>
          <a:noFill/>
        </p:spPr>
      </p:pic>
      <p:sp>
        <p:nvSpPr>
          <p:cNvPr id="7" name="Metin kutusu 6">
            <a:extLst>
              <a:ext uri="{FF2B5EF4-FFF2-40B4-BE49-F238E27FC236}">
                <a16:creationId xmlns:a16="http://schemas.microsoft.com/office/drawing/2014/main" id="{6F37F4A6-CF0E-4D35-83A9-804CCA4AB68D}"/>
              </a:ext>
            </a:extLst>
          </p:cNvPr>
          <p:cNvSpPr txBox="1"/>
          <p:nvPr/>
        </p:nvSpPr>
        <p:spPr>
          <a:xfrm>
            <a:off x="767187" y="4838700"/>
            <a:ext cx="2132767" cy="430887"/>
          </a:xfrm>
          <a:prstGeom prst="rect">
            <a:avLst/>
          </a:prstGeom>
          <a:noFill/>
        </p:spPr>
        <p:txBody>
          <a:bodyPr wrap="square" rtlCol="0">
            <a:spAutoFit/>
          </a:bodyPr>
          <a:lstStyle/>
          <a:p>
            <a:pPr defTabSz="914446">
              <a:defRPr/>
            </a:pPr>
            <a:r>
              <a:rPr lang="tr-TR" sz="2200" b="1" dirty="0">
                <a:solidFill>
                  <a:srgbClr val="C00000"/>
                </a:solidFill>
                <a:cs typeface="72 Black" panose="020B0A04030603020204" pitchFamily="34" charset="0"/>
              </a:rPr>
              <a:t>*Ortaokul için.</a:t>
            </a:r>
          </a:p>
        </p:txBody>
      </p:sp>
    </p:spTree>
    <p:extLst>
      <p:ext uri="{BB962C8B-B14F-4D97-AF65-F5344CB8AC3E}">
        <p14:creationId xmlns:p14="http://schemas.microsoft.com/office/powerpoint/2010/main" val="953751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4B7D8326-BB54-469E-852F-E8161880DD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32455">
            <a:off x="2738231" y="870830"/>
            <a:ext cx="7085930" cy="5734816"/>
          </a:xfrm>
          <a:prstGeom prst="rect">
            <a:avLst/>
          </a:prstGeom>
        </p:spPr>
      </p:pic>
      <p:sp>
        <p:nvSpPr>
          <p:cNvPr id="2" name="Dikdörtgen 1">
            <a:extLst>
              <a:ext uri="{FF2B5EF4-FFF2-40B4-BE49-F238E27FC236}">
                <a16:creationId xmlns:a16="http://schemas.microsoft.com/office/drawing/2014/main" id="{DF36E948-BFB3-4B70-8C35-8B8782F7A474}"/>
              </a:ext>
            </a:extLst>
          </p:cNvPr>
          <p:cNvSpPr/>
          <p:nvPr/>
        </p:nvSpPr>
        <p:spPr>
          <a:xfrm rot="20546047">
            <a:off x="4135417" y="3261185"/>
            <a:ext cx="4291559" cy="954107"/>
          </a:xfrm>
          <a:prstGeom prst="rect">
            <a:avLst/>
          </a:prstGeom>
        </p:spPr>
        <p:txBody>
          <a:bodyPr wrap="none">
            <a:spAutoFit/>
          </a:bodyPr>
          <a:lstStyle/>
          <a:p>
            <a:r>
              <a:rPr lang="tr-TR" sz="2800" b="1" dirty="0">
                <a:solidFill>
                  <a:schemeClr val="accent2">
                    <a:lumMod val="50000"/>
                  </a:schemeClr>
                </a:solidFill>
                <a:latin typeface="Comic Sans MS" panose="030F0702030302020204" pitchFamily="66" charset="0"/>
              </a:rPr>
              <a:t>BİLGİYLE GÜÇLÜYÜZ, </a:t>
            </a:r>
          </a:p>
          <a:p>
            <a:r>
              <a:rPr lang="tr-TR" sz="2800" b="1" dirty="0">
                <a:solidFill>
                  <a:schemeClr val="accent2">
                    <a:lumMod val="50000"/>
                  </a:schemeClr>
                </a:solidFill>
                <a:latin typeface="Comic Sans MS" panose="030F0702030302020204" pitchFamily="66" charset="0"/>
              </a:rPr>
              <a:t>AFETLERE HAZIRIZ!</a:t>
            </a:r>
          </a:p>
        </p:txBody>
      </p:sp>
      <p:pic>
        <p:nvPicPr>
          <p:cNvPr id="5" name="Picture 2" descr="Türk Kızılay | Kurumsal Kimlik Kılavuzu ve Logolar">
            <a:extLst>
              <a:ext uri="{FF2B5EF4-FFF2-40B4-BE49-F238E27FC236}">
                <a16:creationId xmlns:a16="http://schemas.microsoft.com/office/drawing/2014/main" id="{9363610A-C095-439B-B863-CBEF603C2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149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12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525" b="-103898"/>
            </a:stretch>
          </a:blipFill>
        </p:spPr>
      </p:sp>
      <p:sp>
        <p:nvSpPr>
          <p:cNvPr id="3" name="Freeform 3"/>
          <p:cNvSpPr/>
          <p:nvPr/>
        </p:nvSpPr>
        <p:spPr>
          <a:xfrm>
            <a:off x="5766761" y="3369460"/>
            <a:ext cx="6425239" cy="216584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4">
              <a:alphaModFix amt="59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502286" y="3369460"/>
            <a:ext cx="6425239" cy="216584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4">
              <a:alphaModFix amt="59000"/>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61295" y="5284030"/>
            <a:ext cx="20881351" cy="8124744"/>
          </a:xfrm>
          <a:custGeom>
            <a:avLst/>
            <a:gdLst/>
            <a:ahLst/>
            <a:cxnLst/>
            <a:rect l="l" t="t" r="r" b="b"/>
            <a:pathLst>
              <a:path w="31322026" h="12187116">
                <a:moveTo>
                  <a:pt x="0" y="0"/>
                </a:moveTo>
                <a:lnTo>
                  <a:pt x="31322026" y="0"/>
                </a:lnTo>
                <a:lnTo>
                  <a:pt x="31322026" y="12187115"/>
                </a:lnTo>
                <a:lnTo>
                  <a:pt x="0" y="121871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a:off x="8216800" y="554647"/>
            <a:ext cx="3457677" cy="1759093"/>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8">
              <a:alphaModFix amt="75000"/>
            </a:blip>
            <a:stretch>
              <a:fillRect/>
            </a:stretch>
          </a:blipFill>
        </p:spPr>
      </p:sp>
      <p:sp>
        <p:nvSpPr>
          <p:cNvPr id="7" name="Freeform 7"/>
          <p:cNvSpPr/>
          <p:nvPr/>
        </p:nvSpPr>
        <p:spPr>
          <a:xfrm>
            <a:off x="423843" y="554647"/>
            <a:ext cx="3457677" cy="1759093"/>
          </a:xfrm>
          <a:custGeom>
            <a:avLst/>
            <a:gdLst/>
            <a:ahLst/>
            <a:cxnLst/>
            <a:rect l="l" t="t" r="r" b="b"/>
            <a:pathLst>
              <a:path w="5186516" h="2638640">
                <a:moveTo>
                  <a:pt x="0" y="0"/>
                </a:moveTo>
                <a:lnTo>
                  <a:pt x="5186515" y="0"/>
                </a:lnTo>
                <a:lnTo>
                  <a:pt x="5186515" y="2638640"/>
                </a:lnTo>
                <a:lnTo>
                  <a:pt x="0" y="2638640"/>
                </a:lnTo>
                <a:lnTo>
                  <a:pt x="0" y="0"/>
                </a:lnTo>
                <a:close/>
              </a:path>
            </a:pathLst>
          </a:custGeom>
          <a:blipFill>
            <a:blip r:embed="rId8">
              <a:alphaModFix amt="75000"/>
            </a:blip>
            <a:stretch>
              <a:fillRect/>
            </a:stretch>
          </a:blipFill>
        </p:spPr>
      </p:sp>
      <p:sp>
        <p:nvSpPr>
          <p:cNvPr id="8" name="Freeform 8"/>
          <p:cNvSpPr/>
          <p:nvPr/>
        </p:nvSpPr>
        <p:spPr>
          <a:xfrm flipH="1">
            <a:off x="-2563206" y="768746"/>
            <a:ext cx="5273539" cy="5687150"/>
          </a:xfrm>
          <a:custGeom>
            <a:avLst/>
            <a:gdLst/>
            <a:ahLst/>
            <a:cxnLst/>
            <a:rect l="l" t="t" r="r" b="b"/>
            <a:pathLst>
              <a:path w="7910308" h="8530725">
                <a:moveTo>
                  <a:pt x="7910308" y="0"/>
                </a:moveTo>
                <a:lnTo>
                  <a:pt x="0" y="0"/>
                </a:lnTo>
                <a:lnTo>
                  <a:pt x="0" y="8530724"/>
                </a:lnTo>
                <a:lnTo>
                  <a:pt x="7910308" y="8530724"/>
                </a:lnTo>
                <a:lnTo>
                  <a:pt x="7910308"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423843" y="2081185"/>
            <a:ext cx="2127854" cy="4776815"/>
          </a:xfrm>
          <a:custGeom>
            <a:avLst/>
            <a:gdLst/>
            <a:ahLst/>
            <a:cxnLst/>
            <a:rect l="l" t="t" r="r" b="b"/>
            <a:pathLst>
              <a:path w="3191781" h="7165222">
                <a:moveTo>
                  <a:pt x="0" y="0"/>
                </a:moveTo>
                <a:lnTo>
                  <a:pt x="3191780" y="0"/>
                </a:lnTo>
                <a:lnTo>
                  <a:pt x="3191780" y="7165222"/>
                </a:lnTo>
                <a:lnTo>
                  <a:pt x="0" y="71652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3518416" y="6252851"/>
            <a:ext cx="1665266" cy="862911"/>
          </a:xfrm>
          <a:custGeom>
            <a:avLst/>
            <a:gdLst/>
            <a:ahLst/>
            <a:cxnLst/>
            <a:rect l="l" t="t" r="r" b="b"/>
            <a:pathLst>
              <a:path w="2497899" h="1294366">
                <a:moveTo>
                  <a:pt x="0" y="0"/>
                </a:moveTo>
                <a:lnTo>
                  <a:pt x="2497900" y="0"/>
                </a:lnTo>
                <a:lnTo>
                  <a:pt x="2497900" y="1294366"/>
                </a:lnTo>
                <a:lnTo>
                  <a:pt x="0" y="12943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2290184" y="6379851"/>
            <a:ext cx="1665266" cy="862911"/>
          </a:xfrm>
          <a:custGeom>
            <a:avLst/>
            <a:gdLst/>
            <a:ahLst/>
            <a:cxnLst/>
            <a:rect l="l" t="t" r="r" b="b"/>
            <a:pathLst>
              <a:path w="2497899" h="1294366">
                <a:moveTo>
                  <a:pt x="0" y="0"/>
                </a:moveTo>
                <a:lnTo>
                  <a:pt x="2497899" y="0"/>
                </a:lnTo>
                <a:lnTo>
                  <a:pt x="2497899" y="1294366"/>
                </a:lnTo>
                <a:lnTo>
                  <a:pt x="0" y="12943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095128" y="6172200"/>
            <a:ext cx="1665266" cy="862911"/>
          </a:xfrm>
          <a:custGeom>
            <a:avLst/>
            <a:gdLst/>
            <a:ahLst/>
            <a:cxnLst/>
            <a:rect l="l" t="t" r="r" b="b"/>
            <a:pathLst>
              <a:path w="2497899" h="1294366">
                <a:moveTo>
                  <a:pt x="0" y="0"/>
                </a:moveTo>
                <a:lnTo>
                  <a:pt x="2497899" y="0"/>
                </a:lnTo>
                <a:lnTo>
                  <a:pt x="2497899" y="1294366"/>
                </a:lnTo>
                <a:lnTo>
                  <a:pt x="0" y="12943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5306099" y="1324906"/>
            <a:ext cx="6702935" cy="5486400"/>
          </a:xfrm>
          <a:custGeom>
            <a:avLst/>
            <a:gdLst/>
            <a:ahLst/>
            <a:cxnLst/>
            <a:rect l="l" t="t" r="r" b="b"/>
            <a:pathLst>
              <a:path w="10054402" h="8229600">
                <a:moveTo>
                  <a:pt x="0" y="0"/>
                </a:moveTo>
                <a:lnTo>
                  <a:pt x="10054402" y="0"/>
                </a:lnTo>
                <a:lnTo>
                  <a:pt x="10054402" y="8229600"/>
                </a:lnTo>
                <a:lnTo>
                  <a:pt x="0" y="8229600"/>
                </a:lnTo>
                <a:lnTo>
                  <a:pt x="0" y="0"/>
                </a:lnTo>
                <a:close/>
              </a:path>
            </a:pathLst>
          </a:custGeom>
          <a:blipFill>
            <a:blip r:embed="rId15"/>
            <a:stretch>
              <a:fillRect/>
            </a:stretch>
          </a:blipFill>
        </p:spPr>
        <p:txBody>
          <a:bodyPr/>
          <a:lstStyle/>
          <a:p>
            <a:endParaRPr lang="tr-TR" dirty="0"/>
          </a:p>
        </p:txBody>
      </p:sp>
      <p:sp>
        <p:nvSpPr>
          <p:cNvPr id="14" name="Freeform 14"/>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16"/>
            <a:stretch>
              <a:fillRect/>
            </a:stretch>
          </a:blipFill>
        </p:spPr>
      </p:sp>
      <p:sp>
        <p:nvSpPr>
          <p:cNvPr id="15" name="TextBox 15"/>
          <p:cNvSpPr txBox="1"/>
          <p:nvPr/>
        </p:nvSpPr>
        <p:spPr>
          <a:xfrm>
            <a:off x="2241316" y="372286"/>
            <a:ext cx="7704323" cy="833562"/>
          </a:xfrm>
          <a:prstGeom prst="rect">
            <a:avLst/>
          </a:prstGeom>
        </p:spPr>
        <p:txBody>
          <a:bodyPr lIns="0" tIns="0" rIns="0" bIns="0" rtlCol="0" anchor="t">
            <a:spAutoFit/>
          </a:bodyPr>
          <a:lstStyle/>
          <a:p>
            <a:pPr algn="ctr">
              <a:lnSpc>
                <a:spcPts val="6539"/>
              </a:lnSpc>
            </a:pP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KL</a:t>
            </a: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M DEĞ</a:t>
            </a: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Ş</a:t>
            </a: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KL</a:t>
            </a: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Ğ</a:t>
            </a:r>
            <a:r>
              <a:rPr lang="tr-TR" sz="6539" dirty="0">
                <a:solidFill>
                  <a:srgbClr val="000000"/>
                </a:solidFill>
                <a:latin typeface="Funtastic"/>
                <a:ea typeface="Funtastic"/>
                <a:cs typeface="Funtastic"/>
                <a:sym typeface="Funtastic"/>
              </a:rPr>
              <a:t>İ</a:t>
            </a:r>
            <a:endParaRPr lang="en-US" sz="6539" dirty="0">
              <a:solidFill>
                <a:srgbClr val="000000"/>
              </a:solidFill>
              <a:latin typeface="Funtastic"/>
              <a:ea typeface="Funtastic"/>
              <a:cs typeface="Funtastic"/>
              <a:sym typeface="Funtast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525" b="-103898"/>
            </a:stretch>
          </a:blipFill>
        </p:spPr>
      </p:sp>
      <p:sp>
        <p:nvSpPr>
          <p:cNvPr id="3" name="Freeform 3"/>
          <p:cNvSpPr/>
          <p:nvPr/>
        </p:nvSpPr>
        <p:spPr>
          <a:xfrm>
            <a:off x="-263045" y="4710356"/>
            <a:ext cx="12718089" cy="2923690"/>
          </a:xfrm>
          <a:custGeom>
            <a:avLst/>
            <a:gdLst/>
            <a:ahLst/>
            <a:cxnLst/>
            <a:rect l="l" t="t" r="r" b="b"/>
            <a:pathLst>
              <a:path w="19077134" h="4385535">
                <a:moveTo>
                  <a:pt x="0" y="0"/>
                </a:moveTo>
                <a:lnTo>
                  <a:pt x="19077134" y="0"/>
                </a:lnTo>
                <a:lnTo>
                  <a:pt x="19077134" y="4385534"/>
                </a:lnTo>
                <a:lnTo>
                  <a:pt x="0" y="4385534"/>
                </a:lnTo>
                <a:lnTo>
                  <a:pt x="0" y="0"/>
                </a:lnTo>
                <a:close/>
              </a:path>
            </a:pathLst>
          </a:custGeom>
          <a:blipFill>
            <a:blip r:embed="rId4">
              <a:extLst>
                <a:ext uri="{96DAC541-7B7A-43D3-8B79-37D633B846F1}">
                  <asvg:svgBlip xmlns:asvg="http://schemas.microsoft.com/office/drawing/2016/SVG/main" xmlns="" r:embed="rId5"/>
                </a:ext>
              </a:extLst>
            </a:blip>
            <a:stretch>
              <a:fillRect t="-67673"/>
            </a:stretch>
          </a:blipFill>
        </p:spPr>
      </p:sp>
      <p:sp>
        <p:nvSpPr>
          <p:cNvPr id="4" name="Freeform 4"/>
          <p:cNvSpPr/>
          <p:nvPr/>
        </p:nvSpPr>
        <p:spPr>
          <a:xfrm>
            <a:off x="-263045" y="2544514"/>
            <a:ext cx="6425239" cy="2165841"/>
          </a:xfrm>
          <a:custGeom>
            <a:avLst/>
            <a:gdLst/>
            <a:ahLst/>
            <a:cxnLst/>
            <a:rect l="l" t="t" r="r" b="b"/>
            <a:pathLst>
              <a:path w="9637858" h="3248761">
                <a:moveTo>
                  <a:pt x="0" y="0"/>
                </a:moveTo>
                <a:lnTo>
                  <a:pt x="9637858" y="0"/>
                </a:lnTo>
                <a:lnTo>
                  <a:pt x="9637858" y="3248762"/>
                </a:lnTo>
                <a:lnTo>
                  <a:pt x="0" y="3248762"/>
                </a:lnTo>
                <a:lnTo>
                  <a:pt x="0" y="0"/>
                </a:lnTo>
                <a:close/>
              </a:path>
            </a:pathLst>
          </a:custGeom>
          <a:blipFill>
            <a:blip r:embed="rId6">
              <a:alphaModFix amt="59000"/>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29239" y="156257"/>
            <a:ext cx="3457677" cy="1759093"/>
          </a:xfrm>
          <a:custGeom>
            <a:avLst/>
            <a:gdLst/>
            <a:ahLst/>
            <a:cxnLst/>
            <a:rect l="l" t="t" r="r" b="b"/>
            <a:pathLst>
              <a:path w="5186516" h="2638640">
                <a:moveTo>
                  <a:pt x="0" y="0"/>
                </a:moveTo>
                <a:lnTo>
                  <a:pt x="5186516" y="0"/>
                </a:lnTo>
                <a:lnTo>
                  <a:pt x="5186516" y="2638640"/>
                </a:lnTo>
                <a:lnTo>
                  <a:pt x="0" y="2638640"/>
                </a:lnTo>
                <a:lnTo>
                  <a:pt x="0" y="0"/>
                </a:lnTo>
                <a:close/>
              </a:path>
            </a:pathLst>
          </a:custGeom>
          <a:blipFill>
            <a:blip r:embed="rId8">
              <a:alphaModFix amt="75000"/>
            </a:blip>
            <a:stretch>
              <a:fillRect/>
            </a:stretch>
          </a:blipFill>
        </p:spPr>
      </p:sp>
      <p:sp>
        <p:nvSpPr>
          <p:cNvPr id="6" name="Freeform 6"/>
          <p:cNvSpPr/>
          <p:nvPr/>
        </p:nvSpPr>
        <p:spPr>
          <a:xfrm>
            <a:off x="-531307" y="156257"/>
            <a:ext cx="1869948" cy="5486400"/>
          </a:xfrm>
          <a:custGeom>
            <a:avLst/>
            <a:gdLst/>
            <a:ahLst/>
            <a:cxnLst/>
            <a:rect l="l" t="t" r="r" b="b"/>
            <a:pathLst>
              <a:path w="2804922" h="8229600">
                <a:moveTo>
                  <a:pt x="0" y="0"/>
                </a:moveTo>
                <a:lnTo>
                  <a:pt x="2804922" y="0"/>
                </a:lnTo>
                <a:lnTo>
                  <a:pt x="2804922" y="8229600"/>
                </a:lnTo>
                <a:lnTo>
                  <a:pt x="0" y="8229600"/>
                </a:lnTo>
                <a:lnTo>
                  <a:pt x="0" y="0"/>
                </a:lnTo>
                <a:close/>
              </a:path>
            </a:pathLst>
          </a:custGeom>
          <a:blipFill>
            <a:blip r:embed="rId9"/>
            <a:stretch>
              <a:fillRect/>
            </a:stretch>
          </a:blipFill>
        </p:spPr>
      </p:sp>
      <p:sp>
        <p:nvSpPr>
          <p:cNvPr id="7" name="Freeform 7"/>
          <p:cNvSpPr/>
          <p:nvPr/>
        </p:nvSpPr>
        <p:spPr>
          <a:xfrm>
            <a:off x="6134813" y="2544514"/>
            <a:ext cx="6425239" cy="2165841"/>
          </a:xfrm>
          <a:custGeom>
            <a:avLst/>
            <a:gdLst/>
            <a:ahLst/>
            <a:cxnLst/>
            <a:rect l="l" t="t" r="r" b="b"/>
            <a:pathLst>
              <a:path w="9637858" h="3248761">
                <a:moveTo>
                  <a:pt x="0" y="0"/>
                </a:moveTo>
                <a:lnTo>
                  <a:pt x="9637858" y="0"/>
                </a:lnTo>
                <a:lnTo>
                  <a:pt x="9637858" y="3248762"/>
                </a:lnTo>
                <a:lnTo>
                  <a:pt x="0" y="3248762"/>
                </a:lnTo>
                <a:lnTo>
                  <a:pt x="0" y="0"/>
                </a:lnTo>
                <a:close/>
              </a:path>
            </a:pathLst>
          </a:custGeom>
          <a:blipFill>
            <a:blip r:embed="rId6">
              <a:alphaModFix amt="59000"/>
              <a:extLst>
                <a:ext uri="{96DAC541-7B7A-43D3-8B79-37D633B846F1}">
                  <asvg:svgBlip xmlns:asvg="http://schemas.microsoft.com/office/drawing/2016/SVG/main" xmlns="" r:embed="rId7"/>
                </a:ext>
              </a:extLst>
            </a:blip>
            <a:stretch>
              <a:fillRect/>
            </a:stretch>
          </a:blipFill>
        </p:spPr>
      </p:sp>
      <p:grpSp>
        <p:nvGrpSpPr>
          <p:cNvPr id="8" name="Group 8"/>
          <p:cNvGrpSpPr/>
          <p:nvPr/>
        </p:nvGrpSpPr>
        <p:grpSpPr>
          <a:xfrm>
            <a:off x="5731341" y="1983449"/>
            <a:ext cx="6052551" cy="3201004"/>
            <a:chOff x="0" y="0"/>
            <a:chExt cx="2193857" cy="1160262"/>
          </a:xfrm>
        </p:grpSpPr>
        <p:sp>
          <p:nvSpPr>
            <p:cNvPr id="9" name="Freeform 9"/>
            <p:cNvSpPr/>
            <p:nvPr/>
          </p:nvSpPr>
          <p:spPr>
            <a:xfrm>
              <a:off x="0" y="0"/>
              <a:ext cx="2193857" cy="1160262"/>
            </a:xfrm>
            <a:custGeom>
              <a:avLst/>
              <a:gdLst/>
              <a:ahLst/>
              <a:cxnLst/>
              <a:rect l="l" t="t" r="r" b="b"/>
              <a:pathLst>
                <a:path w="2193857" h="1160262">
                  <a:moveTo>
                    <a:pt x="13644" y="0"/>
                  </a:moveTo>
                  <a:lnTo>
                    <a:pt x="2180213" y="0"/>
                  </a:lnTo>
                  <a:cubicBezTo>
                    <a:pt x="2187748" y="0"/>
                    <a:pt x="2193857" y="6109"/>
                    <a:pt x="2193857" y="13644"/>
                  </a:cubicBezTo>
                  <a:lnTo>
                    <a:pt x="2193857" y="1146618"/>
                  </a:lnTo>
                  <a:cubicBezTo>
                    <a:pt x="2193857" y="1154153"/>
                    <a:pt x="2187748" y="1160262"/>
                    <a:pt x="2180213" y="1160262"/>
                  </a:cubicBezTo>
                  <a:lnTo>
                    <a:pt x="13644" y="1160262"/>
                  </a:lnTo>
                  <a:cubicBezTo>
                    <a:pt x="6109" y="1160262"/>
                    <a:pt x="0" y="1154153"/>
                    <a:pt x="0" y="1146618"/>
                  </a:cubicBezTo>
                  <a:lnTo>
                    <a:pt x="0" y="13644"/>
                  </a:lnTo>
                  <a:cubicBezTo>
                    <a:pt x="0" y="6109"/>
                    <a:pt x="6109" y="0"/>
                    <a:pt x="13644" y="0"/>
                  </a:cubicBezTo>
                  <a:close/>
                </a:path>
              </a:pathLst>
            </a:custGeom>
            <a:solidFill>
              <a:srgbClr val="FFFFFF"/>
            </a:solidFill>
          </p:spPr>
        </p:sp>
        <p:sp>
          <p:nvSpPr>
            <p:cNvPr id="10" name="TextBox 10"/>
            <p:cNvSpPr txBox="1"/>
            <p:nvPr/>
          </p:nvSpPr>
          <p:spPr>
            <a:xfrm>
              <a:off x="0" y="-47625"/>
              <a:ext cx="2193857" cy="1207887"/>
            </a:xfrm>
            <a:prstGeom prst="rect">
              <a:avLst/>
            </a:prstGeom>
          </p:spPr>
          <p:txBody>
            <a:bodyPr lIns="33867" tIns="33867" rIns="33867" bIns="33867" rtlCol="0" anchor="ctr"/>
            <a:lstStyle/>
            <a:p>
              <a:pPr algn="ctr">
                <a:lnSpc>
                  <a:spcPts val="2333"/>
                </a:lnSpc>
              </a:pPr>
              <a:endParaRPr sz="1200"/>
            </a:p>
          </p:txBody>
        </p:sp>
      </p:grpSp>
      <p:sp>
        <p:nvSpPr>
          <p:cNvPr id="11" name="Freeform 11"/>
          <p:cNvSpPr/>
          <p:nvPr/>
        </p:nvSpPr>
        <p:spPr>
          <a:xfrm flipH="1">
            <a:off x="10279238" y="4710356"/>
            <a:ext cx="2280814" cy="2369677"/>
          </a:xfrm>
          <a:custGeom>
            <a:avLst/>
            <a:gdLst/>
            <a:ahLst/>
            <a:cxnLst/>
            <a:rect l="l" t="t" r="r" b="b"/>
            <a:pathLst>
              <a:path w="3421221" h="3554515">
                <a:moveTo>
                  <a:pt x="3421221" y="0"/>
                </a:moveTo>
                <a:lnTo>
                  <a:pt x="0" y="0"/>
                </a:lnTo>
                <a:lnTo>
                  <a:pt x="0" y="3554515"/>
                </a:lnTo>
                <a:lnTo>
                  <a:pt x="3421221" y="3554515"/>
                </a:lnTo>
                <a:lnTo>
                  <a:pt x="3421221" y="0"/>
                </a:lnTo>
                <a:close/>
              </a:path>
            </a:pathLst>
          </a:custGeom>
          <a:blipFill>
            <a:blip r:embed="rId10"/>
            <a:stretch>
              <a:fillRect/>
            </a:stretch>
          </a:blipFill>
        </p:spPr>
      </p:sp>
      <p:sp>
        <p:nvSpPr>
          <p:cNvPr id="12" name="Freeform 12"/>
          <p:cNvSpPr/>
          <p:nvPr/>
        </p:nvSpPr>
        <p:spPr>
          <a:xfrm flipH="1">
            <a:off x="10463162" y="0"/>
            <a:ext cx="3457677" cy="1759093"/>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8">
              <a:alphaModFix amt="75000"/>
            </a:blip>
            <a:stretch>
              <a:fillRect/>
            </a:stretch>
          </a:blipFill>
        </p:spPr>
      </p:sp>
      <p:sp>
        <p:nvSpPr>
          <p:cNvPr id="13" name="TextBox 13"/>
          <p:cNvSpPr txBox="1"/>
          <p:nvPr/>
        </p:nvSpPr>
        <p:spPr>
          <a:xfrm>
            <a:off x="6009032" y="2214192"/>
            <a:ext cx="5497169" cy="2274790"/>
          </a:xfrm>
          <a:prstGeom prst="rect">
            <a:avLst/>
          </a:prstGeom>
        </p:spPr>
        <p:txBody>
          <a:bodyPr lIns="0" tIns="0" rIns="0" bIns="0" rtlCol="0" anchor="t">
            <a:spAutoFit/>
          </a:bodyPr>
          <a:lstStyle/>
          <a:p>
            <a:pPr algn="just">
              <a:lnSpc>
                <a:spcPts val="3003"/>
              </a:lnSpc>
              <a:spcBef>
                <a:spcPct val="0"/>
              </a:spcBef>
            </a:pPr>
            <a:r>
              <a:rPr lang="en-US" sz="2145">
                <a:solidFill>
                  <a:srgbClr val="000000"/>
                </a:solidFill>
                <a:latin typeface="Poppins"/>
                <a:ea typeface="Poppins"/>
                <a:cs typeface="Poppins"/>
                <a:sym typeface="Poppins"/>
              </a:rPr>
              <a:t>Sustainability is about meeting our current needs without compromising the ability of future generations to meet their needs. Let's explore the main aspects of sustainability and find out how we can work together to create a more sustainable world.</a:t>
            </a:r>
          </a:p>
        </p:txBody>
      </p:sp>
      <p:grpSp>
        <p:nvGrpSpPr>
          <p:cNvPr id="14" name="Group 14"/>
          <p:cNvGrpSpPr/>
          <p:nvPr/>
        </p:nvGrpSpPr>
        <p:grpSpPr>
          <a:xfrm>
            <a:off x="-2095211" y="1295955"/>
            <a:ext cx="16382421" cy="4266091"/>
            <a:chOff x="0" y="0"/>
            <a:chExt cx="6472068" cy="1685369"/>
          </a:xfrm>
        </p:grpSpPr>
        <p:sp>
          <p:nvSpPr>
            <p:cNvPr id="15" name="Freeform 15"/>
            <p:cNvSpPr/>
            <p:nvPr/>
          </p:nvSpPr>
          <p:spPr>
            <a:xfrm>
              <a:off x="0" y="0"/>
              <a:ext cx="6472068" cy="1685369"/>
            </a:xfrm>
            <a:custGeom>
              <a:avLst/>
              <a:gdLst/>
              <a:ahLst/>
              <a:cxnLst/>
              <a:rect l="l" t="t" r="r" b="b"/>
              <a:pathLst>
                <a:path w="6472068" h="1685369">
                  <a:moveTo>
                    <a:pt x="16068" y="0"/>
                  </a:moveTo>
                  <a:lnTo>
                    <a:pt x="6456000" y="0"/>
                  </a:lnTo>
                  <a:cubicBezTo>
                    <a:pt x="6464874" y="0"/>
                    <a:pt x="6472068" y="7194"/>
                    <a:pt x="6472068" y="16068"/>
                  </a:cubicBezTo>
                  <a:lnTo>
                    <a:pt x="6472068" y="1669302"/>
                  </a:lnTo>
                  <a:cubicBezTo>
                    <a:pt x="6472068" y="1678176"/>
                    <a:pt x="6464874" y="1685369"/>
                    <a:pt x="6456000" y="1685369"/>
                  </a:cubicBezTo>
                  <a:lnTo>
                    <a:pt x="16068" y="1685369"/>
                  </a:lnTo>
                  <a:cubicBezTo>
                    <a:pt x="7194" y="1685369"/>
                    <a:pt x="0" y="1678176"/>
                    <a:pt x="0" y="1669302"/>
                  </a:cubicBezTo>
                  <a:lnTo>
                    <a:pt x="0" y="16068"/>
                  </a:lnTo>
                  <a:cubicBezTo>
                    <a:pt x="0" y="7194"/>
                    <a:pt x="7194" y="0"/>
                    <a:pt x="16068" y="0"/>
                  </a:cubicBezTo>
                  <a:close/>
                </a:path>
              </a:pathLst>
            </a:custGeom>
            <a:solidFill>
              <a:srgbClr val="FFFFFF"/>
            </a:solidFill>
          </p:spPr>
        </p:sp>
        <p:sp>
          <p:nvSpPr>
            <p:cNvPr id="16" name="TextBox 16"/>
            <p:cNvSpPr txBox="1"/>
            <p:nvPr/>
          </p:nvSpPr>
          <p:spPr>
            <a:xfrm>
              <a:off x="0" y="-38100"/>
              <a:ext cx="6472068" cy="1723469"/>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1554322" y="1485383"/>
            <a:ext cx="16382421" cy="4266091"/>
            <a:chOff x="0" y="0"/>
            <a:chExt cx="6472068" cy="1685369"/>
          </a:xfrm>
        </p:grpSpPr>
        <p:sp>
          <p:nvSpPr>
            <p:cNvPr id="18" name="Freeform 18"/>
            <p:cNvSpPr/>
            <p:nvPr/>
          </p:nvSpPr>
          <p:spPr>
            <a:xfrm>
              <a:off x="0" y="0"/>
              <a:ext cx="6472068" cy="1685369"/>
            </a:xfrm>
            <a:custGeom>
              <a:avLst/>
              <a:gdLst/>
              <a:ahLst/>
              <a:cxnLst/>
              <a:rect l="l" t="t" r="r" b="b"/>
              <a:pathLst>
                <a:path w="6472068" h="1685369">
                  <a:moveTo>
                    <a:pt x="16068" y="0"/>
                  </a:moveTo>
                  <a:lnTo>
                    <a:pt x="6456000" y="0"/>
                  </a:lnTo>
                  <a:cubicBezTo>
                    <a:pt x="6464874" y="0"/>
                    <a:pt x="6472068" y="7194"/>
                    <a:pt x="6472068" y="16068"/>
                  </a:cubicBezTo>
                  <a:lnTo>
                    <a:pt x="6472068" y="1669302"/>
                  </a:lnTo>
                  <a:cubicBezTo>
                    <a:pt x="6472068" y="1678176"/>
                    <a:pt x="6464874" y="1685369"/>
                    <a:pt x="6456000" y="1685369"/>
                  </a:cubicBezTo>
                  <a:lnTo>
                    <a:pt x="16068" y="1685369"/>
                  </a:lnTo>
                  <a:cubicBezTo>
                    <a:pt x="7194" y="1685369"/>
                    <a:pt x="0" y="1678176"/>
                    <a:pt x="0" y="1669302"/>
                  </a:cubicBezTo>
                  <a:lnTo>
                    <a:pt x="0" y="16068"/>
                  </a:lnTo>
                  <a:cubicBezTo>
                    <a:pt x="0" y="7194"/>
                    <a:pt x="7194" y="0"/>
                    <a:pt x="16068" y="0"/>
                  </a:cubicBezTo>
                  <a:close/>
                </a:path>
              </a:pathLst>
            </a:custGeom>
            <a:solidFill>
              <a:srgbClr val="FFFFFF"/>
            </a:solidFill>
          </p:spPr>
        </p:sp>
        <p:sp>
          <p:nvSpPr>
            <p:cNvPr id="19" name="TextBox 19"/>
            <p:cNvSpPr txBox="1"/>
            <p:nvPr/>
          </p:nvSpPr>
          <p:spPr>
            <a:xfrm>
              <a:off x="0" y="-38100"/>
              <a:ext cx="6472068" cy="1723469"/>
            </a:xfrm>
            <a:prstGeom prst="rect">
              <a:avLst/>
            </a:prstGeom>
          </p:spPr>
          <p:txBody>
            <a:bodyPr lIns="33867" tIns="33867" rIns="33867" bIns="33867" rtlCol="0" anchor="ctr"/>
            <a:lstStyle/>
            <a:p>
              <a:pPr algn="ctr">
                <a:lnSpc>
                  <a:spcPts val="1773"/>
                </a:lnSpc>
              </a:pPr>
              <a:endParaRPr sz="1200"/>
            </a:p>
          </p:txBody>
        </p:sp>
      </p:grpSp>
      <p:sp>
        <p:nvSpPr>
          <p:cNvPr id="20" name="Freeform 20"/>
          <p:cNvSpPr/>
          <p:nvPr/>
        </p:nvSpPr>
        <p:spPr>
          <a:xfrm>
            <a:off x="3812153" y="3818544"/>
            <a:ext cx="543974" cy="288306"/>
          </a:xfrm>
          <a:custGeom>
            <a:avLst/>
            <a:gdLst/>
            <a:ahLst/>
            <a:cxnLst/>
            <a:rect l="l" t="t" r="r" b="b"/>
            <a:pathLst>
              <a:path w="815961" h="432459">
                <a:moveTo>
                  <a:pt x="0" y="0"/>
                </a:moveTo>
                <a:lnTo>
                  <a:pt x="815961" y="0"/>
                </a:lnTo>
                <a:lnTo>
                  <a:pt x="815961" y="432459"/>
                </a:lnTo>
                <a:lnTo>
                  <a:pt x="0" y="43245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1" name="Freeform 21"/>
          <p:cNvSpPr/>
          <p:nvPr/>
        </p:nvSpPr>
        <p:spPr>
          <a:xfrm>
            <a:off x="7835874" y="3818544"/>
            <a:ext cx="543974" cy="288306"/>
          </a:xfrm>
          <a:custGeom>
            <a:avLst/>
            <a:gdLst/>
            <a:ahLst/>
            <a:cxnLst/>
            <a:rect l="l" t="t" r="r" b="b"/>
            <a:pathLst>
              <a:path w="815961" h="432459">
                <a:moveTo>
                  <a:pt x="0" y="0"/>
                </a:moveTo>
                <a:lnTo>
                  <a:pt x="815961" y="0"/>
                </a:lnTo>
                <a:lnTo>
                  <a:pt x="815961" y="432459"/>
                </a:lnTo>
                <a:lnTo>
                  <a:pt x="0" y="43245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22" name="Group 22"/>
          <p:cNvGrpSpPr/>
          <p:nvPr/>
        </p:nvGrpSpPr>
        <p:grpSpPr>
          <a:xfrm>
            <a:off x="2829448" y="94966"/>
            <a:ext cx="6091494" cy="2401977"/>
            <a:chOff x="0" y="0"/>
            <a:chExt cx="12182987" cy="4803953"/>
          </a:xfrm>
        </p:grpSpPr>
        <p:grpSp>
          <p:nvGrpSpPr>
            <p:cNvPr id="23" name="Group 23"/>
            <p:cNvGrpSpPr/>
            <p:nvPr/>
          </p:nvGrpSpPr>
          <p:grpSpPr>
            <a:xfrm>
              <a:off x="0" y="0"/>
              <a:ext cx="12182987" cy="4803953"/>
              <a:chOff x="0" y="0"/>
              <a:chExt cx="2908632" cy="1146922"/>
            </a:xfrm>
          </p:grpSpPr>
          <p:sp>
            <p:nvSpPr>
              <p:cNvPr id="24" name="Freeform 24"/>
              <p:cNvSpPr/>
              <p:nvPr/>
            </p:nvSpPr>
            <p:spPr>
              <a:xfrm>
                <a:off x="0" y="0"/>
                <a:ext cx="2908632" cy="1146922"/>
              </a:xfrm>
              <a:custGeom>
                <a:avLst/>
                <a:gdLst/>
                <a:ahLst/>
                <a:cxnLst/>
                <a:rect l="l" t="t" r="r" b="b"/>
                <a:pathLst>
                  <a:path w="2908632" h="1146922">
                    <a:moveTo>
                      <a:pt x="0" y="0"/>
                    </a:moveTo>
                    <a:lnTo>
                      <a:pt x="2908632" y="0"/>
                    </a:lnTo>
                    <a:lnTo>
                      <a:pt x="2908632" y="1146922"/>
                    </a:lnTo>
                    <a:lnTo>
                      <a:pt x="0" y="1146922"/>
                    </a:lnTo>
                    <a:close/>
                  </a:path>
                </a:pathLst>
              </a:custGeom>
              <a:solidFill>
                <a:srgbClr val="FF914D"/>
              </a:solidFill>
              <a:ln w="114300" cap="sq">
                <a:solidFill>
                  <a:srgbClr val="FFFFFF"/>
                </a:solidFill>
                <a:prstDash val="solid"/>
                <a:miter/>
              </a:ln>
            </p:spPr>
          </p:sp>
          <p:sp>
            <p:nvSpPr>
              <p:cNvPr id="25" name="TextBox 25"/>
              <p:cNvSpPr txBox="1"/>
              <p:nvPr/>
            </p:nvSpPr>
            <p:spPr>
              <a:xfrm>
                <a:off x="0" y="-38100"/>
                <a:ext cx="2908632" cy="1185022"/>
              </a:xfrm>
              <a:prstGeom prst="rect">
                <a:avLst/>
              </a:prstGeom>
            </p:spPr>
            <p:txBody>
              <a:bodyPr lIns="33867" tIns="33867" rIns="33867" bIns="33867" rtlCol="0" anchor="ctr"/>
              <a:lstStyle/>
              <a:p>
                <a:pPr algn="ctr">
                  <a:lnSpc>
                    <a:spcPts val="1773"/>
                  </a:lnSpc>
                </a:pPr>
                <a:endParaRPr sz="1200"/>
              </a:p>
            </p:txBody>
          </p:sp>
        </p:grpSp>
        <p:sp>
          <p:nvSpPr>
            <p:cNvPr id="26" name="TextBox 26"/>
            <p:cNvSpPr txBox="1"/>
            <p:nvPr/>
          </p:nvSpPr>
          <p:spPr>
            <a:xfrm>
              <a:off x="995032" y="128152"/>
              <a:ext cx="10192925" cy="4275015"/>
            </a:xfrm>
            <a:prstGeom prst="rect">
              <a:avLst/>
            </a:prstGeom>
          </p:spPr>
          <p:txBody>
            <a:bodyPr lIns="0" tIns="0" rIns="0" bIns="0" rtlCol="0" anchor="t">
              <a:spAutoFit/>
            </a:bodyPr>
            <a:lstStyle/>
            <a:p>
              <a:pPr algn="ctr">
                <a:lnSpc>
                  <a:spcPts val="8880"/>
                </a:lnSpc>
              </a:pPr>
              <a:r>
                <a:rPr lang="tr-TR" sz="4800" dirty="0">
                  <a:solidFill>
                    <a:srgbClr val="FFFFFF"/>
                  </a:solidFill>
                  <a:latin typeface="Bike Park"/>
                  <a:ea typeface="Bike Park"/>
                  <a:cs typeface="Bike Park"/>
                  <a:sym typeface="Bike Park"/>
                </a:rPr>
                <a:t>DEĞİŞİMİN NERESİNDEYİZ?</a:t>
              </a:r>
              <a:endParaRPr lang="en-US" sz="4800" dirty="0">
                <a:solidFill>
                  <a:srgbClr val="FFFFFF"/>
                </a:solidFill>
                <a:latin typeface="Bike Park"/>
                <a:ea typeface="Bike Park"/>
                <a:cs typeface="Bike Park"/>
                <a:sym typeface="Bike Park"/>
              </a:endParaRPr>
            </a:p>
          </p:txBody>
        </p:sp>
      </p:grpSp>
      <p:sp>
        <p:nvSpPr>
          <p:cNvPr id="27" name="Freeform 27"/>
          <p:cNvSpPr/>
          <p:nvPr/>
        </p:nvSpPr>
        <p:spPr>
          <a:xfrm>
            <a:off x="331877" y="2746993"/>
            <a:ext cx="1213909" cy="1215705"/>
          </a:xfrm>
          <a:custGeom>
            <a:avLst/>
            <a:gdLst/>
            <a:ahLst/>
            <a:cxnLst/>
            <a:rect l="l" t="t" r="r" b="b"/>
            <a:pathLst>
              <a:path w="1820864" h="1823557">
                <a:moveTo>
                  <a:pt x="0" y="0"/>
                </a:moveTo>
                <a:lnTo>
                  <a:pt x="1820864" y="0"/>
                </a:lnTo>
                <a:lnTo>
                  <a:pt x="1820864" y="1823557"/>
                </a:lnTo>
                <a:lnTo>
                  <a:pt x="0" y="1823557"/>
                </a:lnTo>
                <a:lnTo>
                  <a:pt x="0" y="0"/>
                </a:lnTo>
                <a:close/>
              </a:path>
            </a:pathLst>
          </a:custGeom>
          <a:blipFill>
            <a:blip r:embed="rId13"/>
            <a:stretch>
              <a:fillRect/>
            </a:stretch>
          </a:blipFill>
        </p:spPr>
      </p:sp>
      <p:sp>
        <p:nvSpPr>
          <p:cNvPr id="28" name="Freeform 28"/>
          <p:cNvSpPr/>
          <p:nvPr/>
        </p:nvSpPr>
        <p:spPr>
          <a:xfrm>
            <a:off x="1709896" y="3278852"/>
            <a:ext cx="1169013" cy="1169013"/>
          </a:xfrm>
          <a:custGeom>
            <a:avLst/>
            <a:gdLst/>
            <a:ahLst/>
            <a:cxnLst/>
            <a:rect l="l" t="t" r="r" b="b"/>
            <a:pathLst>
              <a:path w="1753520" h="1753520">
                <a:moveTo>
                  <a:pt x="0" y="0"/>
                </a:moveTo>
                <a:lnTo>
                  <a:pt x="1753520" y="0"/>
                </a:lnTo>
                <a:lnTo>
                  <a:pt x="1753520" y="1753520"/>
                </a:lnTo>
                <a:lnTo>
                  <a:pt x="0" y="1753520"/>
                </a:lnTo>
                <a:lnTo>
                  <a:pt x="0" y="0"/>
                </a:lnTo>
                <a:close/>
              </a:path>
            </a:pathLst>
          </a:custGeom>
          <a:blipFill>
            <a:blip r:embed="rId14"/>
            <a:stretch>
              <a:fillRect/>
            </a:stretch>
          </a:blipFill>
        </p:spPr>
      </p:sp>
      <p:sp>
        <p:nvSpPr>
          <p:cNvPr id="29" name="Freeform 29"/>
          <p:cNvSpPr/>
          <p:nvPr/>
        </p:nvSpPr>
        <p:spPr>
          <a:xfrm>
            <a:off x="5044577" y="2835405"/>
            <a:ext cx="2102847" cy="1724335"/>
          </a:xfrm>
          <a:custGeom>
            <a:avLst/>
            <a:gdLst/>
            <a:ahLst/>
            <a:cxnLst/>
            <a:rect l="l" t="t" r="r" b="b"/>
            <a:pathLst>
              <a:path w="3154271" h="2586502">
                <a:moveTo>
                  <a:pt x="0" y="0"/>
                </a:moveTo>
                <a:lnTo>
                  <a:pt x="3154270" y="0"/>
                </a:lnTo>
                <a:lnTo>
                  <a:pt x="3154270" y="2586502"/>
                </a:lnTo>
                <a:lnTo>
                  <a:pt x="0" y="2586502"/>
                </a:lnTo>
                <a:lnTo>
                  <a:pt x="0" y="0"/>
                </a:lnTo>
                <a:close/>
              </a:path>
            </a:pathLst>
          </a:custGeom>
          <a:blipFill>
            <a:blip r:embed="rId15"/>
            <a:stretch>
              <a:fillRect/>
            </a:stretch>
          </a:blipFill>
        </p:spPr>
      </p:sp>
      <p:sp>
        <p:nvSpPr>
          <p:cNvPr id="30" name="Freeform 30"/>
          <p:cNvSpPr/>
          <p:nvPr/>
        </p:nvSpPr>
        <p:spPr>
          <a:xfrm>
            <a:off x="8859327" y="2997608"/>
            <a:ext cx="1379567" cy="1399929"/>
          </a:xfrm>
          <a:custGeom>
            <a:avLst/>
            <a:gdLst/>
            <a:ahLst/>
            <a:cxnLst/>
            <a:rect l="l" t="t" r="r" b="b"/>
            <a:pathLst>
              <a:path w="2069350" h="2099894">
                <a:moveTo>
                  <a:pt x="0" y="0"/>
                </a:moveTo>
                <a:lnTo>
                  <a:pt x="2069350" y="0"/>
                </a:lnTo>
                <a:lnTo>
                  <a:pt x="2069350" y="2099894"/>
                </a:lnTo>
                <a:lnTo>
                  <a:pt x="0" y="20998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10055195" y="2213869"/>
            <a:ext cx="1753059" cy="1064983"/>
          </a:xfrm>
          <a:custGeom>
            <a:avLst/>
            <a:gdLst/>
            <a:ahLst/>
            <a:cxnLst/>
            <a:rect l="l" t="t" r="r" b="b"/>
            <a:pathLst>
              <a:path w="2629588" h="1597475">
                <a:moveTo>
                  <a:pt x="0" y="0"/>
                </a:moveTo>
                <a:lnTo>
                  <a:pt x="2629588" y="0"/>
                </a:lnTo>
                <a:lnTo>
                  <a:pt x="2629588" y="1597475"/>
                </a:lnTo>
                <a:lnTo>
                  <a:pt x="0" y="15974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0600844" y="3618429"/>
            <a:ext cx="1383185" cy="1104819"/>
          </a:xfrm>
          <a:custGeom>
            <a:avLst/>
            <a:gdLst/>
            <a:ahLst/>
            <a:cxnLst/>
            <a:rect l="l" t="t" r="r" b="b"/>
            <a:pathLst>
              <a:path w="2074778" h="1657229">
                <a:moveTo>
                  <a:pt x="0" y="0"/>
                </a:moveTo>
                <a:lnTo>
                  <a:pt x="2074778" y="0"/>
                </a:lnTo>
                <a:lnTo>
                  <a:pt x="2074778" y="1657229"/>
                </a:lnTo>
                <a:lnTo>
                  <a:pt x="0" y="165722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TextBox 33"/>
          <p:cNvSpPr txBox="1"/>
          <p:nvPr/>
        </p:nvSpPr>
        <p:spPr>
          <a:xfrm>
            <a:off x="478398" y="4589184"/>
            <a:ext cx="2759133" cy="433708"/>
          </a:xfrm>
          <a:prstGeom prst="rect">
            <a:avLst/>
          </a:prstGeom>
        </p:spPr>
        <p:txBody>
          <a:bodyPr lIns="0" tIns="0" rIns="0" bIns="0" rtlCol="0" anchor="t">
            <a:spAutoFit/>
          </a:bodyPr>
          <a:lstStyle/>
          <a:p>
            <a:pPr algn="ctr">
              <a:lnSpc>
                <a:spcPts val="3730"/>
              </a:lnSpc>
            </a:pPr>
            <a:r>
              <a:rPr lang="en-US" sz="2664">
                <a:solidFill>
                  <a:srgbClr val="000000"/>
                </a:solidFill>
                <a:latin typeface="Bike Park"/>
                <a:ea typeface="Bike Park"/>
                <a:cs typeface="Bike Park"/>
                <a:sym typeface="Bike Park"/>
              </a:rPr>
              <a:t>Eskiden</a:t>
            </a:r>
          </a:p>
        </p:txBody>
      </p:sp>
      <p:sp>
        <p:nvSpPr>
          <p:cNvPr id="34" name="TextBox 34"/>
          <p:cNvSpPr txBox="1"/>
          <p:nvPr/>
        </p:nvSpPr>
        <p:spPr>
          <a:xfrm>
            <a:off x="4716434" y="4589184"/>
            <a:ext cx="2759133" cy="433708"/>
          </a:xfrm>
          <a:prstGeom prst="rect">
            <a:avLst/>
          </a:prstGeom>
        </p:spPr>
        <p:txBody>
          <a:bodyPr lIns="0" tIns="0" rIns="0" bIns="0" rtlCol="0" anchor="t">
            <a:spAutoFit/>
          </a:bodyPr>
          <a:lstStyle/>
          <a:p>
            <a:pPr algn="ctr">
              <a:lnSpc>
                <a:spcPts val="3730"/>
              </a:lnSpc>
            </a:pPr>
            <a:r>
              <a:rPr lang="en-US" sz="2664">
                <a:solidFill>
                  <a:srgbClr val="000000"/>
                </a:solidFill>
                <a:latin typeface="Bike Park"/>
                <a:ea typeface="Bike Park"/>
                <a:cs typeface="Bike Park"/>
                <a:sym typeface="Bike Park"/>
              </a:rPr>
              <a:t>Daha Sonra</a:t>
            </a:r>
          </a:p>
        </p:txBody>
      </p:sp>
      <p:sp>
        <p:nvSpPr>
          <p:cNvPr id="35" name="TextBox 35"/>
          <p:cNvSpPr txBox="1"/>
          <p:nvPr/>
        </p:nvSpPr>
        <p:spPr>
          <a:xfrm>
            <a:off x="8747067" y="4589184"/>
            <a:ext cx="2759133" cy="433708"/>
          </a:xfrm>
          <a:prstGeom prst="rect">
            <a:avLst/>
          </a:prstGeom>
        </p:spPr>
        <p:txBody>
          <a:bodyPr lIns="0" tIns="0" rIns="0" bIns="0" rtlCol="0" anchor="t">
            <a:spAutoFit/>
          </a:bodyPr>
          <a:lstStyle/>
          <a:p>
            <a:pPr algn="ctr">
              <a:lnSpc>
                <a:spcPts val="3730"/>
              </a:lnSpc>
            </a:pPr>
            <a:r>
              <a:rPr lang="en-US" sz="2664">
                <a:solidFill>
                  <a:srgbClr val="000000"/>
                </a:solidFill>
                <a:latin typeface="Bike Park"/>
                <a:ea typeface="Bike Park"/>
                <a:cs typeface="Bike Park"/>
                <a:sym typeface="Bike Park"/>
              </a:rPr>
              <a:t>Şimdi</a:t>
            </a:r>
          </a:p>
        </p:txBody>
      </p:sp>
      <p:sp>
        <p:nvSpPr>
          <p:cNvPr id="36" name="Freeform 36"/>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22"/>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525" b="-103898"/>
            </a:stretch>
          </a:blipFill>
        </p:spPr>
      </p:sp>
      <p:sp>
        <p:nvSpPr>
          <p:cNvPr id="3" name="Freeform 3"/>
          <p:cNvSpPr/>
          <p:nvPr/>
        </p:nvSpPr>
        <p:spPr>
          <a:xfrm>
            <a:off x="0" y="2611025"/>
            <a:ext cx="6172924" cy="2080790"/>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4">
              <a:alphaModFix amt="59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6019076" y="2611025"/>
            <a:ext cx="6172924" cy="2080790"/>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4">
              <a:alphaModFix amt="59000"/>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556458" y="4489609"/>
            <a:ext cx="20881351" cy="8124744"/>
          </a:xfrm>
          <a:custGeom>
            <a:avLst/>
            <a:gdLst/>
            <a:ahLst/>
            <a:cxnLst/>
            <a:rect l="l" t="t" r="r" b="b"/>
            <a:pathLst>
              <a:path w="31322026" h="12187116">
                <a:moveTo>
                  <a:pt x="0" y="0"/>
                </a:moveTo>
                <a:lnTo>
                  <a:pt x="31322027" y="0"/>
                </a:lnTo>
                <a:lnTo>
                  <a:pt x="31322027" y="12187116"/>
                </a:lnTo>
                <a:lnTo>
                  <a:pt x="0" y="121871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a:off x="9105538" y="-193747"/>
            <a:ext cx="3457677" cy="1759093"/>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8">
              <a:alphaModFix amt="75000"/>
            </a:blip>
            <a:stretch>
              <a:fillRect/>
            </a:stretch>
          </a:blipFill>
        </p:spPr>
      </p:sp>
      <p:grpSp>
        <p:nvGrpSpPr>
          <p:cNvPr id="7" name="Group 7"/>
          <p:cNvGrpSpPr/>
          <p:nvPr/>
        </p:nvGrpSpPr>
        <p:grpSpPr>
          <a:xfrm>
            <a:off x="5561230" y="854723"/>
            <a:ext cx="7001985" cy="1369129"/>
            <a:chOff x="0" y="0"/>
            <a:chExt cx="2194135" cy="429029"/>
          </a:xfrm>
        </p:grpSpPr>
        <p:sp>
          <p:nvSpPr>
            <p:cNvPr id="8" name="Freeform 8"/>
            <p:cNvSpPr/>
            <p:nvPr/>
          </p:nvSpPr>
          <p:spPr>
            <a:xfrm>
              <a:off x="0" y="0"/>
              <a:ext cx="2194134" cy="429029"/>
            </a:xfrm>
            <a:custGeom>
              <a:avLst/>
              <a:gdLst/>
              <a:ahLst/>
              <a:cxnLst/>
              <a:rect l="l" t="t" r="r" b="b"/>
              <a:pathLst>
                <a:path w="2194134" h="429029">
                  <a:moveTo>
                    <a:pt x="22114" y="0"/>
                  </a:moveTo>
                  <a:lnTo>
                    <a:pt x="2172021" y="0"/>
                  </a:lnTo>
                  <a:cubicBezTo>
                    <a:pt x="2177886" y="0"/>
                    <a:pt x="2183511" y="2330"/>
                    <a:pt x="2187658" y="6477"/>
                  </a:cubicBezTo>
                  <a:cubicBezTo>
                    <a:pt x="2191805" y="10624"/>
                    <a:pt x="2194134" y="16249"/>
                    <a:pt x="2194134" y="22114"/>
                  </a:cubicBezTo>
                  <a:lnTo>
                    <a:pt x="2194134" y="406915"/>
                  </a:lnTo>
                  <a:cubicBezTo>
                    <a:pt x="2194134" y="412780"/>
                    <a:pt x="2191805" y="418405"/>
                    <a:pt x="2187658" y="422552"/>
                  </a:cubicBezTo>
                  <a:cubicBezTo>
                    <a:pt x="2183511" y="426699"/>
                    <a:pt x="2177886" y="429029"/>
                    <a:pt x="2172021" y="429029"/>
                  </a:cubicBezTo>
                  <a:lnTo>
                    <a:pt x="22114" y="429029"/>
                  </a:lnTo>
                  <a:cubicBezTo>
                    <a:pt x="16249" y="429029"/>
                    <a:pt x="10624" y="426699"/>
                    <a:pt x="6477" y="422552"/>
                  </a:cubicBezTo>
                  <a:cubicBezTo>
                    <a:pt x="2330" y="418405"/>
                    <a:pt x="0" y="412780"/>
                    <a:pt x="0" y="406915"/>
                  </a:cubicBezTo>
                  <a:lnTo>
                    <a:pt x="0" y="22114"/>
                  </a:lnTo>
                  <a:cubicBezTo>
                    <a:pt x="0" y="16249"/>
                    <a:pt x="2330" y="10624"/>
                    <a:pt x="6477" y="6477"/>
                  </a:cubicBezTo>
                  <a:cubicBezTo>
                    <a:pt x="10624" y="2330"/>
                    <a:pt x="16249" y="0"/>
                    <a:pt x="22114" y="0"/>
                  </a:cubicBezTo>
                  <a:close/>
                </a:path>
              </a:pathLst>
            </a:custGeom>
            <a:solidFill>
              <a:srgbClr val="FFFFFF"/>
            </a:solidFill>
          </p:spPr>
        </p:sp>
        <p:sp>
          <p:nvSpPr>
            <p:cNvPr id="9" name="TextBox 9"/>
            <p:cNvSpPr txBox="1"/>
            <p:nvPr/>
          </p:nvSpPr>
          <p:spPr>
            <a:xfrm>
              <a:off x="0" y="-47625"/>
              <a:ext cx="2194135" cy="476654"/>
            </a:xfrm>
            <a:prstGeom prst="rect">
              <a:avLst/>
            </a:prstGeom>
          </p:spPr>
          <p:txBody>
            <a:bodyPr lIns="38737" tIns="38737" rIns="38737" bIns="38737" rtlCol="0" anchor="ctr"/>
            <a:lstStyle/>
            <a:p>
              <a:pPr algn="ctr">
                <a:lnSpc>
                  <a:spcPts val="2333"/>
                </a:lnSpc>
              </a:pPr>
              <a:endParaRPr sz="1200"/>
            </a:p>
          </p:txBody>
        </p:sp>
      </p:grpSp>
      <p:sp>
        <p:nvSpPr>
          <p:cNvPr id="10" name="Freeform 10"/>
          <p:cNvSpPr/>
          <p:nvPr/>
        </p:nvSpPr>
        <p:spPr>
          <a:xfrm flipH="1">
            <a:off x="3959938" y="2781346"/>
            <a:ext cx="3543051" cy="3820937"/>
          </a:xfrm>
          <a:custGeom>
            <a:avLst/>
            <a:gdLst/>
            <a:ahLst/>
            <a:cxnLst/>
            <a:rect l="l" t="t" r="r" b="b"/>
            <a:pathLst>
              <a:path w="5314576" h="5731405">
                <a:moveTo>
                  <a:pt x="5314575" y="0"/>
                </a:moveTo>
                <a:lnTo>
                  <a:pt x="0" y="0"/>
                </a:lnTo>
                <a:lnTo>
                  <a:pt x="0" y="5731406"/>
                </a:lnTo>
                <a:lnTo>
                  <a:pt x="5314575" y="5731406"/>
                </a:lnTo>
                <a:lnTo>
                  <a:pt x="5314575"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0" y="-375633"/>
            <a:ext cx="2086355" cy="1061433"/>
          </a:xfrm>
          <a:custGeom>
            <a:avLst/>
            <a:gdLst/>
            <a:ahLst/>
            <a:cxnLst/>
            <a:rect l="l" t="t" r="r" b="b"/>
            <a:pathLst>
              <a:path w="3129532" h="1592149">
                <a:moveTo>
                  <a:pt x="0" y="0"/>
                </a:moveTo>
                <a:lnTo>
                  <a:pt x="3129532" y="0"/>
                </a:lnTo>
                <a:lnTo>
                  <a:pt x="3129532" y="1592149"/>
                </a:lnTo>
                <a:lnTo>
                  <a:pt x="0" y="1592149"/>
                </a:lnTo>
                <a:lnTo>
                  <a:pt x="0" y="0"/>
                </a:lnTo>
                <a:close/>
              </a:path>
            </a:pathLst>
          </a:custGeom>
          <a:blipFill>
            <a:blip r:embed="rId8">
              <a:alphaModFix amt="75000"/>
            </a:blip>
            <a:stretch>
              <a:fillRect/>
            </a:stretch>
          </a:blipFill>
        </p:spPr>
      </p:sp>
      <p:sp>
        <p:nvSpPr>
          <p:cNvPr id="12" name="Freeform 12"/>
          <p:cNvSpPr/>
          <p:nvPr/>
        </p:nvSpPr>
        <p:spPr>
          <a:xfrm flipH="1">
            <a:off x="11506200" y="4973568"/>
            <a:ext cx="1843077" cy="955049"/>
          </a:xfrm>
          <a:custGeom>
            <a:avLst/>
            <a:gdLst/>
            <a:ahLst/>
            <a:cxnLst/>
            <a:rect l="l" t="t" r="r" b="b"/>
            <a:pathLst>
              <a:path w="2764615" h="1432573">
                <a:moveTo>
                  <a:pt x="2764615" y="0"/>
                </a:moveTo>
                <a:lnTo>
                  <a:pt x="0" y="0"/>
                </a:lnTo>
                <a:lnTo>
                  <a:pt x="0" y="1432573"/>
                </a:lnTo>
                <a:lnTo>
                  <a:pt x="2764615" y="1432573"/>
                </a:lnTo>
                <a:lnTo>
                  <a:pt x="276461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7529095" y="4055657"/>
            <a:ext cx="2953303" cy="2790871"/>
          </a:xfrm>
          <a:custGeom>
            <a:avLst/>
            <a:gdLst/>
            <a:ahLst/>
            <a:cxnLst/>
            <a:rect l="l" t="t" r="r" b="b"/>
            <a:pathLst>
              <a:path w="4429955" h="4186307">
                <a:moveTo>
                  <a:pt x="0" y="0"/>
                </a:moveTo>
                <a:lnTo>
                  <a:pt x="4429955" y="0"/>
                </a:lnTo>
                <a:lnTo>
                  <a:pt x="4429955" y="4186307"/>
                </a:lnTo>
                <a:lnTo>
                  <a:pt x="0" y="4186307"/>
                </a:lnTo>
                <a:lnTo>
                  <a:pt x="0" y="0"/>
                </a:lnTo>
                <a:close/>
              </a:path>
            </a:pathLst>
          </a:custGeom>
          <a:blipFill>
            <a:blip r:embed="rId13"/>
            <a:stretch>
              <a:fillRect/>
            </a:stretch>
          </a:blipFill>
        </p:spPr>
      </p:sp>
      <p:sp>
        <p:nvSpPr>
          <p:cNvPr id="14" name="Freeform 14"/>
          <p:cNvSpPr/>
          <p:nvPr/>
        </p:nvSpPr>
        <p:spPr>
          <a:xfrm>
            <a:off x="0" y="-500731"/>
            <a:ext cx="4035232" cy="7441809"/>
          </a:xfrm>
          <a:custGeom>
            <a:avLst/>
            <a:gdLst/>
            <a:ahLst/>
            <a:cxnLst/>
            <a:rect l="l" t="t" r="r" b="b"/>
            <a:pathLst>
              <a:path w="6052848" h="11162714">
                <a:moveTo>
                  <a:pt x="0" y="0"/>
                </a:moveTo>
                <a:lnTo>
                  <a:pt x="6052848" y="0"/>
                </a:lnTo>
                <a:lnTo>
                  <a:pt x="6052848" y="11162714"/>
                </a:lnTo>
                <a:lnTo>
                  <a:pt x="0" y="11162714"/>
                </a:lnTo>
                <a:lnTo>
                  <a:pt x="0" y="0"/>
                </a:lnTo>
                <a:close/>
              </a:path>
            </a:pathLst>
          </a:custGeom>
          <a:blipFill>
            <a:blip r:embed="rId14"/>
            <a:stretch>
              <a:fillRect l="-19157" r="-19157"/>
            </a:stretch>
          </a:blipFill>
        </p:spPr>
      </p:sp>
      <p:sp>
        <p:nvSpPr>
          <p:cNvPr id="15" name="Freeform 15"/>
          <p:cNvSpPr/>
          <p:nvPr/>
        </p:nvSpPr>
        <p:spPr>
          <a:xfrm>
            <a:off x="238878" y="3106777"/>
            <a:ext cx="3694954" cy="3751223"/>
          </a:xfrm>
          <a:custGeom>
            <a:avLst/>
            <a:gdLst/>
            <a:ahLst/>
            <a:cxnLst/>
            <a:rect l="l" t="t" r="r" b="b"/>
            <a:pathLst>
              <a:path w="5542431" h="5626834">
                <a:moveTo>
                  <a:pt x="0" y="0"/>
                </a:moveTo>
                <a:lnTo>
                  <a:pt x="5542431" y="0"/>
                </a:lnTo>
                <a:lnTo>
                  <a:pt x="5542431" y="5626834"/>
                </a:lnTo>
                <a:lnTo>
                  <a:pt x="0" y="56268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TextBox 16"/>
          <p:cNvSpPr txBox="1"/>
          <p:nvPr/>
        </p:nvSpPr>
        <p:spPr>
          <a:xfrm>
            <a:off x="326575" y="359671"/>
            <a:ext cx="3708658" cy="2500685"/>
          </a:xfrm>
          <a:prstGeom prst="rect">
            <a:avLst/>
          </a:prstGeom>
        </p:spPr>
        <p:txBody>
          <a:bodyPr wrap="square" lIns="0" tIns="0" rIns="0" bIns="0" rtlCol="0" anchor="t">
            <a:spAutoFit/>
          </a:bodyPr>
          <a:lstStyle/>
          <a:p>
            <a:pPr>
              <a:lnSpc>
                <a:spcPts val="6524"/>
              </a:lnSpc>
              <a:spcBef>
                <a:spcPct val="0"/>
              </a:spcBef>
            </a:pPr>
            <a:r>
              <a:rPr lang="en-US" sz="5723" dirty="0">
                <a:solidFill>
                  <a:srgbClr val="000000"/>
                </a:solidFill>
                <a:latin typeface="Funtastic"/>
                <a:ea typeface="Funtastic"/>
                <a:cs typeface="Funtastic"/>
                <a:sym typeface="Funtastic"/>
              </a:rPr>
              <a:t>HAVA DURUMU VE </a:t>
            </a:r>
            <a:r>
              <a:rPr lang="tr-TR" sz="5723" dirty="0">
                <a:solidFill>
                  <a:srgbClr val="000000"/>
                </a:solidFill>
                <a:latin typeface="Funtastic"/>
                <a:ea typeface="Funtastic"/>
                <a:cs typeface="Funtastic"/>
                <a:sym typeface="Funtastic"/>
              </a:rPr>
              <a:t>İ</a:t>
            </a:r>
            <a:r>
              <a:rPr lang="en-US" sz="5723" dirty="0">
                <a:solidFill>
                  <a:srgbClr val="000000"/>
                </a:solidFill>
                <a:latin typeface="Funtastic"/>
                <a:ea typeface="Funtastic"/>
                <a:cs typeface="Funtastic"/>
                <a:sym typeface="Funtastic"/>
              </a:rPr>
              <a:t>KL</a:t>
            </a:r>
            <a:r>
              <a:rPr lang="tr-TR" sz="5723" dirty="0">
                <a:solidFill>
                  <a:srgbClr val="000000"/>
                </a:solidFill>
                <a:latin typeface="Funtastic"/>
                <a:ea typeface="Funtastic"/>
                <a:cs typeface="Funtastic"/>
                <a:sym typeface="Funtastic"/>
              </a:rPr>
              <a:t>İ</a:t>
            </a:r>
            <a:r>
              <a:rPr lang="en-US" sz="5723" dirty="0">
                <a:solidFill>
                  <a:srgbClr val="000000"/>
                </a:solidFill>
                <a:latin typeface="Funtastic"/>
                <a:ea typeface="Funtastic"/>
                <a:cs typeface="Funtastic"/>
                <a:sym typeface="Funtastic"/>
              </a:rPr>
              <a:t>M</a:t>
            </a:r>
          </a:p>
        </p:txBody>
      </p:sp>
      <p:sp>
        <p:nvSpPr>
          <p:cNvPr id="17" name="TextBox 17"/>
          <p:cNvSpPr txBox="1"/>
          <p:nvPr/>
        </p:nvSpPr>
        <p:spPr>
          <a:xfrm>
            <a:off x="5806757" y="918027"/>
            <a:ext cx="6385243" cy="1304075"/>
          </a:xfrm>
          <a:prstGeom prst="rect">
            <a:avLst/>
          </a:prstGeom>
        </p:spPr>
        <p:txBody>
          <a:bodyPr lIns="0" tIns="0" rIns="0" bIns="0" rtlCol="0" anchor="t">
            <a:spAutoFit/>
          </a:bodyPr>
          <a:lstStyle/>
          <a:p>
            <a:pPr>
              <a:lnSpc>
                <a:spcPts val="2575"/>
              </a:lnSpc>
            </a:pPr>
            <a:r>
              <a:rPr lang="en-US" sz="1839">
                <a:solidFill>
                  <a:srgbClr val="00B1BB"/>
                </a:solidFill>
                <a:latin typeface="Poppins"/>
                <a:ea typeface="Poppins"/>
                <a:cs typeface="Poppins"/>
                <a:sym typeface="Poppins"/>
              </a:rPr>
              <a:t>Hava Durumu</a:t>
            </a:r>
            <a:r>
              <a:rPr lang="en-US" sz="1839">
                <a:solidFill>
                  <a:srgbClr val="000000"/>
                </a:solidFill>
                <a:latin typeface="Poppins"/>
                <a:ea typeface="Poppins"/>
                <a:cs typeface="Poppins"/>
                <a:sym typeface="Poppins"/>
              </a:rPr>
              <a:t>: Maruz kalınan hava şartları</a:t>
            </a:r>
          </a:p>
          <a:p>
            <a:pPr>
              <a:lnSpc>
                <a:spcPts val="2575"/>
              </a:lnSpc>
            </a:pPr>
            <a:endParaRPr lang="en-US" sz="1839">
              <a:solidFill>
                <a:srgbClr val="000000"/>
              </a:solidFill>
              <a:latin typeface="Poppins"/>
              <a:ea typeface="Poppins"/>
              <a:cs typeface="Poppins"/>
              <a:sym typeface="Poppins"/>
            </a:endParaRPr>
          </a:p>
          <a:p>
            <a:pPr>
              <a:lnSpc>
                <a:spcPts val="2575"/>
              </a:lnSpc>
            </a:pPr>
            <a:r>
              <a:rPr lang="en-US" sz="1839">
                <a:solidFill>
                  <a:srgbClr val="DD4629"/>
                </a:solidFill>
                <a:latin typeface="Poppins"/>
                <a:ea typeface="Poppins"/>
                <a:cs typeface="Poppins"/>
                <a:sym typeface="Poppins"/>
              </a:rPr>
              <a:t>İklim:</a:t>
            </a:r>
            <a:r>
              <a:rPr lang="en-US" sz="1839">
                <a:solidFill>
                  <a:srgbClr val="000000"/>
                </a:solidFill>
                <a:latin typeface="Poppins"/>
                <a:ea typeface="Poppins"/>
                <a:cs typeface="Poppins"/>
                <a:sym typeface="Poppins"/>
              </a:rPr>
              <a:t> Bir yerdeki havanın uzun yıllar ortalaması</a:t>
            </a:r>
          </a:p>
          <a:p>
            <a:pPr>
              <a:lnSpc>
                <a:spcPts val="2575"/>
              </a:lnSpc>
            </a:pPr>
            <a:endParaRPr lang="en-US" sz="1839">
              <a:solidFill>
                <a:srgbClr val="000000"/>
              </a:solidFill>
              <a:latin typeface="Poppins"/>
              <a:ea typeface="Poppins"/>
              <a:cs typeface="Poppins"/>
              <a:sym typeface="Poppins"/>
            </a:endParaRPr>
          </a:p>
        </p:txBody>
      </p:sp>
      <p:sp>
        <p:nvSpPr>
          <p:cNvPr id="18" name="Freeform 18"/>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17"/>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525" b="-103898"/>
            </a:stretch>
          </a:blipFill>
        </p:spPr>
      </p:sp>
      <p:sp>
        <p:nvSpPr>
          <p:cNvPr id="3" name="Freeform 3"/>
          <p:cNvSpPr/>
          <p:nvPr/>
        </p:nvSpPr>
        <p:spPr>
          <a:xfrm>
            <a:off x="0" y="2611025"/>
            <a:ext cx="6172924" cy="2080790"/>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6">
              <a:alphaModFix amt="59000"/>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6019076" y="2611025"/>
            <a:ext cx="6172924" cy="2080790"/>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6">
              <a:alphaModFix amt="59000"/>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56458" y="4489609"/>
            <a:ext cx="20881351" cy="8124744"/>
          </a:xfrm>
          <a:custGeom>
            <a:avLst/>
            <a:gdLst/>
            <a:ahLst/>
            <a:cxnLst/>
            <a:rect l="l" t="t" r="r" b="b"/>
            <a:pathLst>
              <a:path w="31322026" h="12187116">
                <a:moveTo>
                  <a:pt x="0" y="0"/>
                </a:moveTo>
                <a:lnTo>
                  <a:pt x="31322027" y="0"/>
                </a:lnTo>
                <a:lnTo>
                  <a:pt x="31322027" y="12187116"/>
                </a:lnTo>
                <a:lnTo>
                  <a:pt x="0" y="121871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328449" y="-429541"/>
            <a:ext cx="3725908" cy="2743200"/>
          </a:xfrm>
          <a:custGeom>
            <a:avLst/>
            <a:gdLst/>
            <a:ahLst/>
            <a:cxnLst/>
            <a:rect l="l" t="t" r="r" b="b"/>
            <a:pathLst>
              <a:path w="5588862" h="4114800">
                <a:moveTo>
                  <a:pt x="0" y="0"/>
                </a:moveTo>
                <a:lnTo>
                  <a:pt x="5588863" y="0"/>
                </a:lnTo>
                <a:lnTo>
                  <a:pt x="5588863"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flipH="1">
            <a:off x="9105538" y="-193747"/>
            <a:ext cx="3457677" cy="1759093"/>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12">
              <a:alphaModFix amt="75000"/>
            </a:blip>
            <a:stretch>
              <a:fillRect/>
            </a:stretch>
          </a:blipFill>
        </p:spPr>
      </p:sp>
      <p:sp>
        <p:nvSpPr>
          <p:cNvPr id="8" name="Freeform 8"/>
          <p:cNvSpPr/>
          <p:nvPr/>
        </p:nvSpPr>
        <p:spPr>
          <a:xfrm>
            <a:off x="8444111" y="-584953"/>
            <a:ext cx="3806190" cy="5486400"/>
          </a:xfrm>
          <a:custGeom>
            <a:avLst/>
            <a:gdLst/>
            <a:ahLst/>
            <a:cxnLst/>
            <a:rect l="l" t="t" r="r" b="b"/>
            <a:pathLst>
              <a:path w="5709285" h="8229600">
                <a:moveTo>
                  <a:pt x="0" y="0"/>
                </a:moveTo>
                <a:lnTo>
                  <a:pt x="5709285" y="0"/>
                </a:lnTo>
                <a:lnTo>
                  <a:pt x="5709285" y="8229600"/>
                </a:lnTo>
                <a:lnTo>
                  <a:pt x="0" y="8229600"/>
                </a:lnTo>
                <a:lnTo>
                  <a:pt x="0" y="0"/>
                </a:lnTo>
                <a:close/>
              </a:path>
            </a:pathLst>
          </a:custGeom>
          <a:blipFill>
            <a:blip r:embed="rId13"/>
            <a:stretch>
              <a:fillRect/>
            </a:stretch>
          </a:blipFill>
        </p:spPr>
      </p:sp>
      <p:sp>
        <p:nvSpPr>
          <p:cNvPr id="9" name="Freeform 9"/>
          <p:cNvSpPr/>
          <p:nvPr/>
        </p:nvSpPr>
        <p:spPr>
          <a:xfrm>
            <a:off x="3808025" y="-519348"/>
            <a:ext cx="3725908" cy="2743200"/>
          </a:xfrm>
          <a:custGeom>
            <a:avLst/>
            <a:gdLst/>
            <a:ahLst/>
            <a:cxnLst/>
            <a:rect l="l" t="t" r="r" b="b"/>
            <a:pathLst>
              <a:path w="5588862" h="4114800">
                <a:moveTo>
                  <a:pt x="0" y="0"/>
                </a:moveTo>
                <a:lnTo>
                  <a:pt x="5588862" y="0"/>
                </a:lnTo>
                <a:lnTo>
                  <a:pt x="558886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0" name="Group 10"/>
          <p:cNvGrpSpPr/>
          <p:nvPr/>
        </p:nvGrpSpPr>
        <p:grpSpPr>
          <a:xfrm>
            <a:off x="5561230" y="854723"/>
            <a:ext cx="7001985" cy="1369129"/>
            <a:chOff x="0" y="0"/>
            <a:chExt cx="2194135" cy="429029"/>
          </a:xfrm>
        </p:grpSpPr>
        <p:sp>
          <p:nvSpPr>
            <p:cNvPr id="11" name="Freeform 11"/>
            <p:cNvSpPr/>
            <p:nvPr/>
          </p:nvSpPr>
          <p:spPr>
            <a:xfrm>
              <a:off x="0" y="0"/>
              <a:ext cx="2194134" cy="429029"/>
            </a:xfrm>
            <a:custGeom>
              <a:avLst/>
              <a:gdLst/>
              <a:ahLst/>
              <a:cxnLst/>
              <a:rect l="l" t="t" r="r" b="b"/>
              <a:pathLst>
                <a:path w="2194134" h="429029">
                  <a:moveTo>
                    <a:pt x="22114" y="0"/>
                  </a:moveTo>
                  <a:lnTo>
                    <a:pt x="2172021" y="0"/>
                  </a:lnTo>
                  <a:cubicBezTo>
                    <a:pt x="2177886" y="0"/>
                    <a:pt x="2183511" y="2330"/>
                    <a:pt x="2187658" y="6477"/>
                  </a:cubicBezTo>
                  <a:cubicBezTo>
                    <a:pt x="2191805" y="10624"/>
                    <a:pt x="2194134" y="16249"/>
                    <a:pt x="2194134" y="22114"/>
                  </a:cubicBezTo>
                  <a:lnTo>
                    <a:pt x="2194134" y="406915"/>
                  </a:lnTo>
                  <a:cubicBezTo>
                    <a:pt x="2194134" y="412780"/>
                    <a:pt x="2191805" y="418405"/>
                    <a:pt x="2187658" y="422552"/>
                  </a:cubicBezTo>
                  <a:cubicBezTo>
                    <a:pt x="2183511" y="426699"/>
                    <a:pt x="2177886" y="429029"/>
                    <a:pt x="2172021" y="429029"/>
                  </a:cubicBezTo>
                  <a:lnTo>
                    <a:pt x="22114" y="429029"/>
                  </a:lnTo>
                  <a:cubicBezTo>
                    <a:pt x="16249" y="429029"/>
                    <a:pt x="10624" y="426699"/>
                    <a:pt x="6477" y="422552"/>
                  </a:cubicBezTo>
                  <a:cubicBezTo>
                    <a:pt x="2330" y="418405"/>
                    <a:pt x="0" y="412780"/>
                    <a:pt x="0" y="406915"/>
                  </a:cubicBezTo>
                  <a:lnTo>
                    <a:pt x="0" y="22114"/>
                  </a:lnTo>
                  <a:cubicBezTo>
                    <a:pt x="0" y="16249"/>
                    <a:pt x="2330" y="10624"/>
                    <a:pt x="6477" y="6477"/>
                  </a:cubicBezTo>
                  <a:cubicBezTo>
                    <a:pt x="10624" y="2330"/>
                    <a:pt x="16249" y="0"/>
                    <a:pt x="22114" y="0"/>
                  </a:cubicBezTo>
                  <a:close/>
                </a:path>
              </a:pathLst>
            </a:custGeom>
            <a:solidFill>
              <a:srgbClr val="FFFFFF"/>
            </a:solidFill>
          </p:spPr>
        </p:sp>
        <p:sp>
          <p:nvSpPr>
            <p:cNvPr id="12" name="TextBox 12"/>
            <p:cNvSpPr txBox="1"/>
            <p:nvPr/>
          </p:nvSpPr>
          <p:spPr>
            <a:xfrm>
              <a:off x="0" y="-47625"/>
              <a:ext cx="2194135" cy="476654"/>
            </a:xfrm>
            <a:prstGeom prst="rect">
              <a:avLst/>
            </a:prstGeom>
          </p:spPr>
          <p:txBody>
            <a:bodyPr lIns="38737" tIns="38737" rIns="38737" bIns="38737" rtlCol="0" anchor="ctr"/>
            <a:lstStyle/>
            <a:p>
              <a:pPr algn="ctr">
                <a:lnSpc>
                  <a:spcPts val="2333"/>
                </a:lnSpc>
              </a:pPr>
              <a:endParaRPr sz="1200"/>
            </a:p>
          </p:txBody>
        </p:sp>
      </p:grpSp>
      <p:sp>
        <p:nvSpPr>
          <p:cNvPr id="13" name="Freeform 13"/>
          <p:cNvSpPr/>
          <p:nvPr/>
        </p:nvSpPr>
        <p:spPr>
          <a:xfrm>
            <a:off x="0" y="-375633"/>
            <a:ext cx="2086355" cy="1061433"/>
          </a:xfrm>
          <a:custGeom>
            <a:avLst/>
            <a:gdLst/>
            <a:ahLst/>
            <a:cxnLst/>
            <a:rect l="l" t="t" r="r" b="b"/>
            <a:pathLst>
              <a:path w="3129532" h="1592149">
                <a:moveTo>
                  <a:pt x="0" y="0"/>
                </a:moveTo>
                <a:lnTo>
                  <a:pt x="3129532" y="0"/>
                </a:lnTo>
                <a:lnTo>
                  <a:pt x="3129532" y="1592149"/>
                </a:lnTo>
                <a:lnTo>
                  <a:pt x="0" y="1592149"/>
                </a:lnTo>
                <a:lnTo>
                  <a:pt x="0" y="0"/>
                </a:lnTo>
                <a:close/>
              </a:path>
            </a:pathLst>
          </a:custGeom>
          <a:blipFill>
            <a:blip r:embed="rId12">
              <a:alphaModFix amt="75000"/>
            </a:blip>
            <a:stretch>
              <a:fillRect/>
            </a:stretch>
          </a:blipFill>
        </p:spPr>
      </p:sp>
      <p:sp>
        <p:nvSpPr>
          <p:cNvPr id="14" name="Freeform 14"/>
          <p:cNvSpPr/>
          <p:nvPr/>
        </p:nvSpPr>
        <p:spPr>
          <a:xfrm flipH="1">
            <a:off x="11506200" y="4973568"/>
            <a:ext cx="1843077" cy="955049"/>
          </a:xfrm>
          <a:custGeom>
            <a:avLst/>
            <a:gdLst/>
            <a:ahLst/>
            <a:cxnLst/>
            <a:rect l="l" t="t" r="r" b="b"/>
            <a:pathLst>
              <a:path w="2764615" h="1432573">
                <a:moveTo>
                  <a:pt x="2764615" y="0"/>
                </a:moveTo>
                <a:lnTo>
                  <a:pt x="0" y="0"/>
                </a:lnTo>
                <a:lnTo>
                  <a:pt x="0" y="1432573"/>
                </a:lnTo>
                <a:lnTo>
                  <a:pt x="2764615" y="1432573"/>
                </a:lnTo>
                <a:lnTo>
                  <a:pt x="276461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16"/>
            <a:stretch>
              <a:fillRect/>
            </a:stretch>
          </a:blipFill>
        </p:spPr>
      </p:sp>
      <p:pic>
        <p:nvPicPr>
          <p:cNvPr id="16" name="Picture 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rcRect b="23376"/>
          <a:stretch>
            <a:fillRect/>
          </a:stretch>
        </p:blipFill>
        <p:spPr>
          <a:xfrm>
            <a:off x="685800" y="2313659"/>
            <a:ext cx="6907411" cy="2977134"/>
          </a:xfrm>
          <a:prstGeom prst="rect">
            <a:avLst/>
          </a:prstGeom>
        </p:spPr>
      </p:pic>
      <p:sp>
        <p:nvSpPr>
          <p:cNvPr id="17" name="Freeform 17"/>
          <p:cNvSpPr/>
          <p:nvPr/>
        </p:nvSpPr>
        <p:spPr>
          <a:xfrm>
            <a:off x="91849" y="-519348"/>
            <a:ext cx="3725908" cy="2743200"/>
          </a:xfrm>
          <a:custGeom>
            <a:avLst/>
            <a:gdLst/>
            <a:ahLst/>
            <a:cxnLst/>
            <a:rect l="l" t="t" r="r" b="b"/>
            <a:pathLst>
              <a:path w="5588862" h="4114800">
                <a:moveTo>
                  <a:pt x="0" y="0"/>
                </a:moveTo>
                <a:lnTo>
                  <a:pt x="5588862" y="0"/>
                </a:lnTo>
                <a:lnTo>
                  <a:pt x="558886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TextBox 18"/>
          <p:cNvSpPr txBox="1"/>
          <p:nvPr/>
        </p:nvSpPr>
        <p:spPr>
          <a:xfrm>
            <a:off x="165935" y="155083"/>
            <a:ext cx="5609823" cy="1410643"/>
          </a:xfrm>
          <a:prstGeom prst="rect">
            <a:avLst/>
          </a:prstGeom>
        </p:spPr>
        <p:txBody>
          <a:bodyPr wrap="square" lIns="0" tIns="0" rIns="0" bIns="0" rtlCol="0" anchor="t">
            <a:spAutoFit/>
          </a:bodyPr>
          <a:lstStyle/>
          <a:p>
            <a:pPr>
              <a:lnSpc>
                <a:spcPts val="11030"/>
              </a:lnSpc>
              <a:spcBef>
                <a:spcPct val="0"/>
              </a:spcBef>
            </a:pPr>
            <a:r>
              <a:rPr lang="en-US" sz="9676" dirty="0">
                <a:solidFill>
                  <a:srgbClr val="205D1C"/>
                </a:solidFill>
                <a:latin typeface="Funtastic"/>
                <a:ea typeface="Funtastic"/>
                <a:cs typeface="Funtastic"/>
                <a:sym typeface="Funtastic"/>
              </a:rPr>
              <a:t>ETKİNLİK</a:t>
            </a:r>
          </a:p>
        </p:txBody>
      </p:sp>
      <p:sp>
        <p:nvSpPr>
          <p:cNvPr id="19" name="TextBox 19"/>
          <p:cNvSpPr txBox="1"/>
          <p:nvPr/>
        </p:nvSpPr>
        <p:spPr>
          <a:xfrm>
            <a:off x="5813125" y="1197969"/>
            <a:ext cx="6385243" cy="527388"/>
          </a:xfrm>
          <a:prstGeom prst="rect">
            <a:avLst/>
          </a:prstGeom>
        </p:spPr>
        <p:txBody>
          <a:bodyPr lIns="0" tIns="0" rIns="0" bIns="0" rtlCol="0" anchor="t">
            <a:spAutoFit/>
          </a:bodyPr>
          <a:lstStyle/>
          <a:p>
            <a:pPr algn="ctr">
              <a:lnSpc>
                <a:spcPts val="4535"/>
              </a:lnSpc>
            </a:pPr>
            <a:r>
              <a:rPr lang="en-US" sz="3239" b="1">
                <a:solidFill>
                  <a:srgbClr val="000000"/>
                </a:solidFill>
                <a:latin typeface="Poppins Bold"/>
                <a:ea typeface="Poppins Bold"/>
                <a:cs typeface="Poppins Bold"/>
                <a:sym typeface="Poppins Bold"/>
              </a:rPr>
              <a:t>HAVA DURUMU SUNUCUSU</a:t>
            </a:r>
          </a:p>
        </p:txBody>
      </p:sp>
      <p:sp>
        <p:nvSpPr>
          <p:cNvPr id="20" name="TextBox 20"/>
          <p:cNvSpPr txBox="1"/>
          <p:nvPr/>
        </p:nvSpPr>
        <p:spPr>
          <a:xfrm>
            <a:off x="1468213" y="2891379"/>
            <a:ext cx="1420287" cy="269817"/>
          </a:xfrm>
          <a:prstGeom prst="rect">
            <a:avLst/>
          </a:prstGeom>
        </p:spPr>
        <p:txBody>
          <a:bodyPr lIns="0" tIns="0" rIns="0" bIns="0" rtlCol="0" anchor="t">
            <a:spAutoFit/>
          </a:bodyPr>
          <a:lstStyle/>
          <a:p>
            <a:pPr algn="ctr">
              <a:lnSpc>
                <a:spcPts val="2333"/>
              </a:lnSpc>
              <a:spcBef>
                <a:spcPct val="0"/>
              </a:spcBef>
            </a:pPr>
            <a:r>
              <a:rPr lang="en-US" sz="1666" b="1">
                <a:solidFill>
                  <a:srgbClr val="000000"/>
                </a:solidFill>
                <a:latin typeface="Canva Sans Bold"/>
                <a:ea typeface="Canva Sans Bold"/>
                <a:cs typeface="Canva Sans Bold"/>
                <a:sym typeface="Canva Sans Bold"/>
              </a:rPr>
              <a:t>PAZARTESİ</a:t>
            </a:r>
          </a:p>
        </p:txBody>
      </p:sp>
      <p:sp>
        <p:nvSpPr>
          <p:cNvPr id="21" name="TextBox 21"/>
          <p:cNvSpPr txBox="1"/>
          <p:nvPr/>
        </p:nvSpPr>
        <p:spPr>
          <a:xfrm>
            <a:off x="2814878" y="2891379"/>
            <a:ext cx="1420287" cy="269817"/>
          </a:xfrm>
          <a:prstGeom prst="rect">
            <a:avLst/>
          </a:prstGeom>
        </p:spPr>
        <p:txBody>
          <a:bodyPr lIns="0" tIns="0" rIns="0" bIns="0" rtlCol="0" anchor="t">
            <a:spAutoFit/>
          </a:bodyPr>
          <a:lstStyle/>
          <a:p>
            <a:pPr algn="ctr">
              <a:lnSpc>
                <a:spcPts val="2333"/>
              </a:lnSpc>
              <a:spcBef>
                <a:spcPct val="0"/>
              </a:spcBef>
            </a:pPr>
            <a:r>
              <a:rPr lang="en-US" sz="1666" b="1">
                <a:solidFill>
                  <a:srgbClr val="000000"/>
                </a:solidFill>
                <a:latin typeface="Canva Sans Bold"/>
                <a:ea typeface="Canva Sans Bold"/>
                <a:cs typeface="Canva Sans Bold"/>
                <a:sym typeface="Canva Sans Bold"/>
              </a:rPr>
              <a:t>SALI</a:t>
            </a:r>
          </a:p>
        </p:txBody>
      </p:sp>
      <p:sp>
        <p:nvSpPr>
          <p:cNvPr id="22" name="TextBox 22"/>
          <p:cNvSpPr txBox="1"/>
          <p:nvPr/>
        </p:nvSpPr>
        <p:spPr>
          <a:xfrm>
            <a:off x="4140943" y="2913392"/>
            <a:ext cx="1420287" cy="246734"/>
          </a:xfrm>
          <a:prstGeom prst="rect">
            <a:avLst/>
          </a:prstGeom>
        </p:spPr>
        <p:txBody>
          <a:bodyPr lIns="0" tIns="0" rIns="0" bIns="0" rtlCol="0" anchor="t">
            <a:spAutoFit/>
          </a:bodyPr>
          <a:lstStyle/>
          <a:p>
            <a:pPr algn="ctr">
              <a:lnSpc>
                <a:spcPts val="2146"/>
              </a:lnSpc>
              <a:spcBef>
                <a:spcPct val="0"/>
              </a:spcBef>
            </a:pPr>
            <a:r>
              <a:rPr lang="en-US" sz="1533" b="1">
                <a:solidFill>
                  <a:srgbClr val="000000"/>
                </a:solidFill>
                <a:latin typeface="Canva Sans Bold"/>
                <a:ea typeface="Canva Sans Bold"/>
                <a:cs typeface="Canva Sans Bold"/>
                <a:sym typeface="Canva Sans Bold"/>
              </a:rPr>
              <a:t>ÇARŞAMBA</a:t>
            </a:r>
          </a:p>
        </p:txBody>
      </p:sp>
      <p:sp>
        <p:nvSpPr>
          <p:cNvPr id="23" name="TextBox 23"/>
          <p:cNvSpPr txBox="1"/>
          <p:nvPr/>
        </p:nvSpPr>
        <p:spPr>
          <a:xfrm>
            <a:off x="5561230" y="2891379"/>
            <a:ext cx="1420287" cy="246734"/>
          </a:xfrm>
          <a:prstGeom prst="rect">
            <a:avLst/>
          </a:prstGeom>
        </p:spPr>
        <p:txBody>
          <a:bodyPr lIns="0" tIns="0" rIns="0" bIns="0" rtlCol="0" anchor="t">
            <a:spAutoFit/>
          </a:bodyPr>
          <a:lstStyle/>
          <a:p>
            <a:pPr algn="ctr">
              <a:lnSpc>
                <a:spcPts val="2146"/>
              </a:lnSpc>
              <a:spcBef>
                <a:spcPct val="0"/>
              </a:spcBef>
            </a:pPr>
            <a:r>
              <a:rPr lang="en-US" sz="1533" b="1">
                <a:solidFill>
                  <a:srgbClr val="000000"/>
                </a:solidFill>
                <a:latin typeface="Canva Sans Bold"/>
                <a:ea typeface="Canva Sans Bold"/>
                <a:cs typeface="Canva Sans Bold"/>
                <a:sym typeface="Canva Sans Bold"/>
              </a:rPr>
              <a:t>PERŞEMBE</a:t>
            </a:r>
          </a:p>
        </p:txBody>
      </p:sp>
      <p:sp>
        <p:nvSpPr>
          <p:cNvPr id="24" name="TextBox 24"/>
          <p:cNvSpPr txBox="1"/>
          <p:nvPr/>
        </p:nvSpPr>
        <p:spPr>
          <a:xfrm>
            <a:off x="1614090" y="4306261"/>
            <a:ext cx="1200788" cy="417678"/>
          </a:xfrm>
          <a:prstGeom prst="rect">
            <a:avLst/>
          </a:prstGeom>
        </p:spPr>
        <p:txBody>
          <a:bodyPr lIns="0" tIns="0" rIns="0" bIns="0" rtlCol="0" anchor="t">
            <a:spAutoFit/>
          </a:bodyPr>
          <a:lstStyle/>
          <a:p>
            <a:pPr algn="ctr">
              <a:lnSpc>
                <a:spcPts val="1735"/>
              </a:lnSpc>
            </a:pPr>
            <a:r>
              <a:rPr lang="en-US" sz="1239" b="1" dirty="0">
                <a:solidFill>
                  <a:srgbClr val="000000"/>
                </a:solidFill>
                <a:latin typeface="Canva Sans Bold"/>
                <a:ea typeface="Canva Sans Bold"/>
                <a:cs typeface="Canva Sans Bold"/>
                <a:sym typeface="Canva Sans Bold"/>
              </a:rPr>
              <a:t>SICAKLIK 30</a:t>
            </a:r>
          </a:p>
          <a:p>
            <a:pPr algn="ctr">
              <a:lnSpc>
                <a:spcPts val="1735"/>
              </a:lnSpc>
              <a:spcBef>
                <a:spcPct val="0"/>
              </a:spcBef>
            </a:pPr>
            <a:r>
              <a:rPr lang="en-US" sz="1239" b="1" dirty="0">
                <a:solidFill>
                  <a:srgbClr val="000000"/>
                </a:solidFill>
                <a:latin typeface="Canva Sans Bold"/>
                <a:ea typeface="Canva Sans Bold"/>
                <a:cs typeface="Canva Sans Bold"/>
                <a:sym typeface="Canva Sans Bold"/>
              </a:rPr>
              <a:t>GÜNEŞLİ</a:t>
            </a:r>
          </a:p>
        </p:txBody>
      </p:sp>
      <p:sp>
        <p:nvSpPr>
          <p:cNvPr id="25" name="TextBox 25"/>
          <p:cNvSpPr txBox="1"/>
          <p:nvPr/>
        </p:nvSpPr>
        <p:spPr>
          <a:xfrm>
            <a:off x="2940155" y="4253493"/>
            <a:ext cx="1200788" cy="635687"/>
          </a:xfrm>
          <a:prstGeom prst="rect">
            <a:avLst/>
          </a:prstGeom>
        </p:spPr>
        <p:txBody>
          <a:bodyPr lIns="0" tIns="0" rIns="0" bIns="0" rtlCol="0" anchor="t">
            <a:spAutoFit/>
          </a:bodyPr>
          <a:lstStyle/>
          <a:p>
            <a:pPr algn="ctr">
              <a:lnSpc>
                <a:spcPts val="1735"/>
              </a:lnSpc>
            </a:pPr>
            <a:r>
              <a:rPr lang="en-US" sz="1239" b="1">
                <a:solidFill>
                  <a:srgbClr val="000000"/>
                </a:solidFill>
                <a:latin typeface="Canva Sans Bold"/>
                <a:ea typeface="Canva Sans Bold"/>
                <a:cs typeface="Canva Sans Bold"/>
                <a:sym typeface="Canva Sans Bold"/>
              </a:rPr>
              <a:t>SICAKLIK 25</a:t>
            </a:r>
          </a:p>
          <a:p>
            <a:pPr algn="ctr">
              <a:lnSpc>
                <a:spcPts val="1735"/>
              </a:lnSpc>
              <a:spcBef>
                <a:spcPct val="0"/>
              </a:spcBef>
            </a:pPr>
            <a:r>
              <a:rPr lang="en-US" sz="1239" b="1">
                <a:solidFill>
                  <a:srgbClr val="000000"/>
                </a:solidFill>
                <a:latin typeface="Canva Sans Bold"/>
                <a:ea typeface="Canva Sans Bold"/>
                <a:cs typeface="Canva Sans Bold"/>
                <a:sym typeface="Canva Sans Bold"/>
              </a:rPr>
              <a:t>PARÇALI BULUTLU</a:t>
            </a:r>
          </a:p>
        </p:txBody>
      </p:sp>
      <p:sp>
        <p:nvSpPr>
          <p:cNvPr id="26" name="TextBox 26"/>
          <p:cNvSpPr txBox="1"/>
          <p:nvPr/>
        </p:nvSpPr>
        <p:spPr>
          <a:xfrm>
            <a:off x="4267943" y="4253493"/>
            <a:ext cx="1200788" cy="417678"/>
          </a:xfrm>
          <a:prstGeom prst="rect">
            <a:avLst/>
          </a:prstGeom>
        </p:spPr>
        <p:txBody>
          <a:bodyPr lIns="0" tIns="0" rIns="0" bIns="0" rtlCol="0" anchor="t">
            <a:spAutoFit/>
          </a:bodyPr>
          <a:lstStyle/>
          <a:p>
            <a:pPr algn="ctr">
              <a:lnSpc>
                <a:spcPts val="1735"/>
              </a:lnSpc>
            </a:pPr>
            <a:r>
              <a:rPr lang="en-US" sz="1239" b="1">
                <a:solidFill>
                  <a:srgbClr val="000000"/>
                </a:solidFill>
                <a:latin typeface="Canva Sans Bold"/>
                <a:ea typeface="Canva Sans Bold"/>
                <a:cs typeface="Canva Sans Bold"/>
                <a:sym typeface="Canva Sans Bold"/>
              </a:rPr>
              <a:t>SICAKLIK 20</a:t>
            </a:r>
          </a:p>
          <a:p>
            <a:pPr algn="ctr">
              <a:lnSpc>
                <a:spcPts val="1735"/>
              </a:lnSpc>
              <a:spcBef>
                <a:spcPct val="0"/>
              </a:spcBef>
            </a:pPr>
            <a:r>
              <a:rPr lang="en-US" sz="1239" b="1">
                <a:solidFill>
                  <a:srgbClr val="000000"/>
                </a:solidFill>
                <a:latin typeface="Canva Sans Bold"/>
                <a:ea typeface="Canva Sans Bold"/>
                <a:cs typeface="Canva Sans Bold"/>
                <a:sym typeface="Canva Sans Bold"/>
              </a:rPr>
              <a:t>BULUTLU</a:t>
            </a:r>
          </a:p>
        </p:txBody>
      </p:sp>
      <p:sp>
        <p:nvSpPr>
          <p:cNvPr id="27" name="TextBox 27"/>
          <p:cNvSpPr txBox="1"/>
          <p:nvPr/>
        </p:nvSpPr>
        <p:spPr>
          <a:xfrm>
            <a:off x="5670979" y="4251333"/>
            <a:ext cx="1200788" cy="417678"/>
          </a:xfrm>
          <a:prstGeom prst="rect">
            <a:avLst/>
          </a:prstGeom>
        </p:spPr>
        <p:txBody>
          <a:bodyPr lIns="0" tIns="0" rIns="0" bIns="0" rtlCol="0" anchor="t">
            <a:spAutoFit/>
          </a:bodyPr>
          <a:lstStyle/>
          <a:p>
            <a:pPr algn="ctr">
              <a:lnSpc>
                <a:spcPts val="1735"/>
              </a:lnSpc>
            </a:pPr>
            <a:r>
              <a:rPr lang="en-US" sz="1239" b="1">
                <a:solidFill>
                  <a:srgbClr val="000000"/>
                </a:solidFill>
                <a:latin typeface="Canva Sans Bold"/>
                <a:ea typeface="Canva Sans Bold"/>
                <a:cs typeface="Canva Sans Bold"/>
                <a:sym typeface="Canva Sans Bold"/>
              </a:rPr>
              <a:t>SICAKLIK 19</a:t>
            </a:r>
          </a:p>
          <a:p>
            <a:pPr algn="ctr">
              <a:lnSpc>
                <a:spcPts val="1735"/>
              </a:lnSpc>
              <a:spcBef>
                <a:spcPct val="0"/>
              </a:spcBef>
            </a:pPr>
            <a:r>
              <a:rPr lang="en-US" sz="1239" b="1">
                <a:solidFill>
                  <a:srgbClr val="000000"/>
                </a:solidFill>
                <a:latin typeface="Canva Sans Bold"/>
                <a:ea typeface="Canva Sans Bold"/>
                <a:cs typeface="Canva Sans Bold"/>
                <a:sym typeface="Canva Sans Bold"/>
              </a:rPr>
              <a:t>BULUTLU</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525" b="-103898"/>
            </a:stretch>
          </a:blipFill>
        </p:spPr>
      </p:sp>
      <p:sp>
        <p:nvSpPr>
          <p:cNvPr id="3" name="Freeform 3"/>
          <p:cNvSpPr/>
          <p:nvPr/>
        </p:nvSpPr>
        <p:spPr>
          <a:xfrm>
            <a:off x="-413218" y="4681614"/>
            <a:ext cx="12718089" cy="2923690"/>
          </a:xfrm>
          <a:custGeom>
            <a:avLst/>
            <a:gdLst/>
            <a:ahLst/>
            <a:cxnLst/>
            <a:rect l="l" t="t" r="r" b="b"/>
            <a:pathLst>
              <a:path w="19077134" h="4385535">
                <a:moveTo>
                  <a:pt x="0" y="0"/>
                </a:moveTo>
                <a:lnTo>
                  <a:pt x="19077134" y="0"/>
                </a:lnTo>
                <a:lnTo>
                  <a:pt x="19077134" y="4385535"/>
                </a:lnTo>
                <a:lnTo>
                  <a:pt x="0" y="4385535"/>
                </a:lnTo>
                <a:lnTo>
                  <a:pt x="0" y="0"/>
                </a:lnTo>
                <a:close/>
              </a:path>
            </a:pathLst>
          </a:custGeom>
          <a:blipFill>
            <a:blip r:embed="rId4">
              <a:extLst>
                <a:ext uri="{96DAC541-7B7A-43D3-8B79-37D633B846F1}">
                  <asvg:svgBlip xmlns:asvg="http://schemas.microsoft.com/office/drawing/2016/SVG/main" xmlns="" r:embed="rId5"/>
                </a:ext>
              </a:extLst>
            </a:blip>
            <a:stretch>
              <a:fillRect t="-67673"/>
            </a:stretch>
          </a:blipFill>
        </p:spPr>
      </p:sp>
      <p:sp>
        <p:nvSpPr>
          <p:cNvPr id="7" name="Freeform 7"/>
          <p:cNvSpPr/>
          <p:nvPr/>
        </p:nvSpPr>
        <p:spPr>
          <a:xfrm>
            <a:off x="5766761" y="2515774"/>
            <a:ext cx="6425239" cy="216584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6">
              <a:alphaModFix amt="59000"/>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87040" y="2515774"/>
            <a:ext cx="6425239" cy="216584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6">
              <a:alphaModFix amt="59000"/>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12327" y="-88505"/>
            <a:ext cx="3457677" cy="1759093"/>
          </a:xfrm>
          <a:custGeom>
            <a:avLst/>
            <a:gdLst/>
            <a:ahLst/>
            <a:cxnLst/>
            <a:rect l="l" t="t" r="r" b="b"/>
            <a:pathLst>
              <a:path w="5186516" h="2638640">
                <a:moveTo>
                  <a:pt x="0" y="0"/>
                </a:moveTo>
                <a:lnTo>
                  <a:pt x="5186516" y="0"/>
                </a:lnTo>
                <a:lnTo>
                  <a:pt x="5186516" y="2638640"/>
                </a:lnTo>
                <a:lnTo>
                  <a:pt x="0" y="2638640"/>
                </a:lnTo>
                <a:lnTo>
                  <a:pt x="0" y="0"/>
                </a:lnTo>
                <a:close/>
              </a:path>
            </a:pathLst>
          </a:custGeom>
          <a:blipFill>
            <a:blip r:embed="rId8">
              <a:alphaModFix amt="75000"/>
            </a:blip>
            <a:stretch>
              <a:fillRect/>
            </a:stretch>
          </a:blipFill>
        </p:spPr>
      </p:sp>
      <p:sp>
        <p:nvSpPr>
          <p:cNvPr id="10" name="Freeform 10"/>
          <p:cNvSpPr/>
          <p:nvPr/>
        </p:nvSpPr>
        <p:spPr>
          <a:xfrm>
            <a:off x="-457667" y="199871"/>
            <a:ext cx="1869948" cy="5486400"/>
          </a:xfrm>
          <a:custGeom>
            <a:avLst/>
            <a:gdLst/>
            <a:ahLst/>
            <a:cxnLst/>
            <a:rect l="l" t="t" r="r" b="b"/>
            <a:pathLst>
              <a:path w="2804922" h="8229600">
                <a:moveTo>
                  <a:pt x="0" y="0"/>
                </a:moveTo>
                <a:lnTo>
                  <a:pt x="2804922" y="0"/>
                </a:lnTo>
                <a:lnTo>
                  <a:pt x="2804922" y="8229600"/>
                </a:lnTo>
                <a:lnTo>
                  <a:pt x="0" y="8229600"/>
                </a:lnTo>
                <a:lnTo>
                  <a:pt x="0" y="0"/>
                </a:lnTo>
                <a:close/>
              </a:path>
            </a:pathLst>
          </a:custGeom>
          <a:blipFill>
            <a:blip r:embed="rId9"/>
            <a:stretch>
              <a:fillRect/>
            </a:stretch>
          </a:blipFill>
        </p:spPr>
      </p:sp>
      <p:grpSp>
        <p:nvGrpSpPr>
          <p:cNvPr id="11" name="Group 11"/>
          <p:cNvGrpSpPr/>
          <p:nvPr/>
        </p:nvGrpSpPr>
        <p:grpSpPr>
          <a:xfrm>
            <a:off x="2334590" y="1248038"/>
            <a:ext cx="2833590" cy="2800499"/>
            <a:chOff x="0" y="0"/>
            <a:chExt cx="676481" cy="624154"/>
          </a:xfrm>
        </p:grpSpPr>
        <p:sp>
          <p:nvSpPr>
            <p:cNvPr id="12" name="Freeform 12"/>
            <p:cNvSpPr/>
            <p:nvPr/>
          </p:nvSpPr>
          <p:spPr>
            <a:xfrm>
              <a:off x="0" y="0"/>
              <a:ext cx="676481" cy="624154"/>
            </a:xfrm>
            <a:custGeom>
              <a:avLst/>
              <a:gdLst/>
              <a:ahLst/>
              <a:cxnLst/>
              <a:rect l="l" t="t" r="r" b="b"/>
              <a:pathLst>
                <a:path w="676481" h="624154">
                  <a:moveTo>
                    <a:pt x="71724" y="0"/>
                  </a:moveTo>
                  <a:lnTo>
                    <a:pt x="604757" y="0"/>
                  </a:lnTo>
                  <a:cubicBezTo>
                    <a:pt x="623780" y="0"/>
                    <a:pt x="642023" y="7557"/>
                    <a:pt x="655474" y="21007"/>
                  </a:cubicBezTo>
                  <a:cubicBezTo>
                    <a:pt x="668925" y="34458"/>
                    <a:pt x="676481" y="52702"/>
                    <a:pt x="676481" y="71724"/>
                  </a:cubicBezTo>
                  <a:lnTo>
                    <a:pt x="676481" y="552430"/>
                  </a:lnTo>
                  <a:cubicBezTo>
                    <a:pt x="676481" y="571453"/>
                    <a:pt x="668925" y="589696"/>
                    <a:pt x="655474" y="603147"/>
                  </a:cubicBezTo>
                  <a:cubicBezTo>
                    <a:pt x="642023" y="616598"/>
                    <a:pt x="623780" y="624154"/>
                    <a:pt x="604757" y="624154"/>
                  </a:cubicBezTo>
                  <a:lnTo>
                    <a:pt x="71724" y="624154"/>
                  </a:lnTo>
                  <a:cubicBezTo>
                    <a:pt x="52702" y="624154"/>
                    <a:pt x="34458" y="616598"/>
                    <a:pt x="21007" y="603147"/>
                  </a:cubicBezTo>
                  <a:cubicBezTo>
                    <a:pt x="7557" y="589696"/>
                    <a:pt x="0" y="571453"/>
                    <a:pt x="0" y="552430"/>
                  </a:cubicBezTo>
                  <a:lnTo>
                    <a:pt x="0" y="71724"/>
                  </a:lnTo>
                  <a:cubicBezTo>
                    <a:pt x="0" y="52702"/>
                    <a:pt x="7557" y="34458"/>
                    <a:pt x="21007" y="21007"/>
                  </a:cubicBezTo>
                  <a:cubicBezTo>
                    <a:pt x="34458" y="7557"/>
                    <a:pt x="52702" y="0"/>
                    <a:pt x="71724" y="0"/>
                  </a:cubicBezTo>
                  <a:close/>
                </a:path>
              </a:pathLst>
            </a:custGeom>
            <a:solidFill>
              <a:srgbClr val="FFFFFF"/>
            </a:solidFill>
            <a:ln cap="rnd">
              <a:noFill/>
              <a:prstDash val="solid"/>
              <a:round/>
            </a:ln>
          </p:spPr>
        </p:sp>
        <p:sp>
          <p:nvSpPr>
            <p:cNvPr id="13" name="TextBox 13"/>
            <p:cNvSpPr txBox="1"/>
            <p:nvPr/>
          </p:nvSpPr>
          <p:spPr>
            <a:xfrm>
              <a:off x="0" y="-47625"/>
              <a:ext cx="676481" cy="671779"/>
            </a:xfrm>
            <a:prstGeom prst="rect">
              <a:avLst/>
            </a:prstGeom>
          </p:spPr>
          <p:txBody>
            <a:bodyPr lIns="38737" tIns="38737" rIns="38737" bIns="38737" rtlCol="0" anchor="ctr"/>
            <a:lstStyle/>
            <a:p>
              <a:pPr algn="ctr">
                <a:lnSpc>
                  <a:spcPts val="2333"/>
                </a:lnSpc>
                <a:spcBef>
                  <a:spcPct val="0"/>
                </a:spcBef>
              </a:pPr>
              <a:endParaRPr sz="1200"/>
            </a:p>
          </p:txBody>
        </p:sp>
      </p:grpSp>
      <p:sp>
        <p:nvSpPr>
          <p:cNvPr id="14" name="Freeform 14"/>
          <p:cNvSpPr/>
          <p:nvPr/>
        </p:nvSpPr>
        <p:spPr>
          <a:xfrm flipH="1">
            <a:off x="8571377" y="0"/>
            <a:ext cx="3457677" cy="1759093"/>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8">
              <a:alphaModFix amt="75000"/>
            </a:blip>
            <a:stretch>
              <a:fillRect/>
            </a:stretch>
          </a:blipFill>
        </p:spPr>
      </p:sp>
      <p:sp>
        <p:nvSpPr>
          <p:cNvPr id="15" name="Freeform 15"/>
          <p:cNvSpPr/>
          <p:nvPr/>
        </p:nvSpPr>
        <p:spPr>
          <a:xfrm flipH="1">
            <a:off x="10571226" y="199871"/>
            <a:ext cx="1869948" cy="5486400"/>
          </a:xfrm>
          <a:custGeom>
            <a:avLst/>
            <a:gdLst/>
            <a:ahLst/>
            <a:cxnLst/>
            <a:rect l="l" t="t" r="r" b="b"/>
            <a:pathLst>
              <a:path w="2804922" h="8229600">
                <a:moveTo>
                  <a:pt x="2804922" y="0"/>
                </a:moveTo>
                <a:lnTo>
                  <a:pt x="0" y="0"/>
                </a:lnTo>
                <a:lnTo>
                  <a:pt x="0" y="8229600"/>
                </a:lnTo>
                <a:lnTo>
                  <a:pt x="2804922" y="8229600"/>
                </a:lnTo>
                <a:lnTo>
                  <a:pt x="2804922" y="0"/>
                </a:lnTo>
                <a:close/>
              </a:path>
            </a:pathLst>
          </a:custGeom>
          <a:blipFill>
            <a:blip r:embed="rId9"/>
            <a:stretch>
              <a:fillRect/>
            </a:stretch>
          </a:blipFill>
        </p:spPr>
      </p:sp>
      <p:grpSp>
        <p:nvGrpSpPr>
          <p:cNvPr id="19" name="Group 19"/>
          <p:cNvGrpSpPr/>
          <p:nvPr/>
        </p:nvGrpSpPr>
        <p:grpSpPr>
          <a:xfrm>
            <a:off x="2646865" y="4316547"/>
            <a:ext cx="2158807" cy="545483"/>
            <a:chOff x="0" y="0"/>
            <a:chExt cx="676481" cy="170932"/>
          </a:xfrm>
        </p:grpSpPr>
        <p:sp>
          <p:nvSpPr>
            <p:cNvPr id="20" name="Freeform 20"/>
            <p:cNvSpPr/>
            <p:nvPr/>
          </p:nvSpPr>
          <p:spPr>
            <a:xfrm>
              <a:off x="0" y="0"/>
              <a:ext cx="676481" cy="170932"/>
            </a:xfrm>
            <a:custGeom>
              <a:avLst/>
              <a:gdLst/>
              <a:ahLst/>
              <a:cxnLst/>
              <a:rect l="l" t="t" r="r" b="b"/>
              <a:pathLst>
                <a:path w="676481" h="170932">
                  <a:moveTo>
                    <a:pt x="31080" y="0"/>
                  </a:moveTo>
                  <a:lnTo>
                    <a:pt x="645401" y="0"/>
                  </a:lnTo>
                  <a:cubicBezTo>
                    <a:pt x="653644" y="0"/>
                    <a:pt x="661549" y="3275"/>
                    <a:pt x="667378" y="9103"/>
                  </a:cubicBezTo>
                  <a:cubicBezTo>
                    <a:pt x="673207" y="14932"/>
                    <a:pt x="676481" y="22837"/>
                    <a:pt x="676481" y="31080"/>
                  </a:cubicBezTo>
                  <a:lnTo>
                    <a:pt x="676481" y="139852"/>
                  </a:lnTo>
                  <a:cubicBezTo>
                    <a:pt x="676481" y="148095"/>
                    <a:pt x="673207" y="156000"/>
                    <a:pt x="667378" y="161829"/>
                  </a:cubicBezTo>
                  <a:cubicBezTo>
                    <a:pt x="661549" y="167658"/>
                    <a:pt x="653644" y="170932"/>
                    <a:pt x="645401" y="170932"/>
                  </a:cubicBezTo>
                  <a:lnTo>
                    <a:pt x="31080" y="170932"/>
                  </a:lnTo>
                  <a:cubicBezTo>
                    <a:pt x="22837" y="170932"/>
                    <a:pt x="14932" y="167658"/>
                    <a:pt x="9103" y="161829"/>
                  </a:cubicBezTo>
                  <a:cubicBezTo>
                    <a:pt x="3275" y="156000"/>
                    <a:pt x="0" y="148095"/>
                    <a:pt x="0" y="139852"/>
                  </a:cubicBezTo>
                  <a:lnTo>
                    <a:pt x="0" y="31080"/>
                  </a:lnTo>
                  <a:cubicBezTo>
                    <a:pt x="0" y="22837"/>
                    <a:pt x="3275" y="14932"/>
                    <a:pt x="9103" y="9103"/>
                  </a:cubicBezTo>
                  <a:cubicBezTo>
                    <a:pt x="14932" y="3275"/>
                    <a:pt x="22837" y="0"/>
                    <a:pt x="31080" y="0"/>
                  </a:cubicBezTo>
                  <a:close/>
                </a:path>
              </a:pathLst>
            </a:custGeom>
            <a:solidFill>
              <a:srgbClr val="000000"/>
            </a:solidFill>
            <a:ln cap="sq">
              <a:noFill/>
              <a:prstDash val="solid"/>
              <a:miter/>
            </a:ln>
          </p:spPr>
        </p:sp>
        <p:sp>
          <p:nvSpPr>
            <p:cNvPr id="21" name="TextBox 21"/>
            <p:cNvSpPr txBox="1"/>
            <p:nvPr/>
          </p:nvSpPr>
          <p:spPr>
            <a:xfrm>
              <a:off x="0" y="-47625"/>
              <a:ext cx="676481" cy="218557"/>
            </a:xfrm>
            <a:prstGeom prst="rect">
              <a:avLst/>
            </a:prstGeom>
          </p:spPr>
          <p:txBody>
            <a:bodyPr lIns="38737" tIns="38737" rIns="38737" bIns="38737" rtlCol="0" anchor="ctr"/>
            <a:lstStyle/>
            <a:p>
              <a:pPr algn="ctr">
                <a:lnSpc>
                  <a:spcPts val="2333"/>
                </a:lnSpc>
                <a:spcBef>
                  <a:spcPct val="0"/>
                </a:spcBef>
              </a:pPr>
              <a:endParaRPr sz="1200"/>
            </a:p>
          </p:txBody>
        </p:sp>
      </p:grpSp>
      <p:grpSp>
        <p:nvGrpSpPr>
          <p:cNvPr id="22" name="Group 22"/>
          <p:cNvGrpSpPr/>
          <p:nvPr/>
        </p:nvGrpSpPr>
        <p:grpSpPr>
          <a:xfrm>
            <a:off x="6746763" y="4251202"/>
            <a:ext cx="2158807" cy="545483"/>
            <a:chOff x="0" y="0"/>
            <a:chExt cx="676481" cy="170932"/>
          </a:xfrm>
        </p:grpSpPr>
        <p:sp>
          <p:nvSpPr>
            <p:cNvPr id="23" name="Freeform 23"/>
            <p:cNvSpPr/>
            <p:nvPr/>
          </p:nvSpPr>
          <p:spPr>
            <a:xfrm>
              <a:off x="0" y="0"/>
              <a:ext cx="676481" cy="170932"/>
            </a:xfrm>
            <a:custGeom>
              <a:avLst/>
              <a:gdLst/>
              <a:ahLst/>
              <a:cxnLst/>
              <a:rect l="l" t="t" r="r" b="b"/>
              <a:pathLst>
                <a:path w="676481" h="170932">
                  <a:moveTo>
                    <a:pt x="31080" y="0"/>
                  </a:moveTo>
                  <a:lnTo>
                    <a:pt x="645401" y="0"/>
                  </a:lnTo>
                  <a:cubicBezTo>
                    <a:pt x="653644" y="0"/>
                    <a:pt x="661549" y="3275"/>
                    <a:pt x="667378" y="9103"/>
                  </a:cubicBezTo>
                  <a:cubicBezTo>
                    <a:pt x="673207" y="14932"/>
                    <a:pt x="676481" y="22837"/>
                    <a:pt x="676481" y="31080"/>
                  </a:cubicBezTo>
                  <a:lnTo>
                    <a:pt x="676481" y="139852"/>
                  </a:lnTo>
                  <a:cubicBezTo>
                    <a:pt x="676481" y="148095"/>
                    <a:pt x="673207" y="156000"/>
                    <a:pt x="667378" y="161829"/>
                  </a:cubicBezTo>
                  <a:cubicBezTo>
                    <a:pt x="661549" y="167658"/>
                    <a:pt x="653644" y="170932"/>
                    <a:pt x="645401" y="170932"/>
                  </a:cubicBezTo>
                  <a:lnTo>
                    <a:pt x="31080" y="170932"/>
                  </a:lnTo>
                  <a:cubicBezTo>
                    <a:pt x="22837" y="170932"/>
                    <a:pt x="14932" y="167658"/>
                    <a:pt x="9103" y="161829"/>
                  </a:cubicBezTo>
                  <a:cubicBezTo>
                    <a:pt x="3275" y="156000"/>
                    <a:pt x="0" y="148095"/>
                    <a:pt x="0" y="139852"/>
                  </a:cubicBezTo>
                  <a:lnTo>
                    <a:pt x="0" y="31080"/>
                  </a:lnTo>
                  <a:cubicBezTo>
                    <a:pt x="0" y="22837"/>
                    <a:pt x="3275" y="14932"/>
                    <a:pt x="9103" y="9103"/>
                  </a:cubicBezTo>
                  <a:cubicBezTo>
                    <a:pt x="14932" y="3275"/>
                    <a:pt x="22837" y="0"/>
                    <a:pt x="31080" y="0"/>
                  </a:cubicBezTo>
                  <a:close/>
                </a:path>
              </a:pathLst>
            </a:custGeom>
            <a:solidFill>
              <a:srgbClr val="000000"/>
            </a:solidFill>
            <a:ln cap="sq">
              <a:noFill/>
              <a:prstDash val="solid"/>
              <a:miter/>
            </a:ln>
          </p:spPr>
        </p:sp>
        <p:sp>
          <p:nvSpPr>
            <p:cNvPr id="24" name="TextBox 24"/>
            <p:cNvSpPr txBox="1"/>
            <p:nvPr/>
          </p:nvSpPr>
          <p:spPr>
            <a:xfrm>
              <a:off x="0" y="-47625"/>
              <a:ext cx="676481" cy="218557"/>
            </a:xfrm>
            <a:prstGeom prst="rect">
              <a:avLst/>
            </a:prstGeom>
          </p:spPr>
          <p:txBody>
            <a:bodyPr lIns="38737" tIns="38737" rIns="38737" bIns="38737" rtlCol="0" anchor="ctr"/>
            <a:lstStyle/>
            <a:p>
              <a:pPr algn="ctr">
                <a:lnSpc>
                  <a:spcPts val="2333"/>
                </a:lnSpc>
                <a:spcBef>
                  <a:spcPct val="0"/>
                </a:spcBef>
              </a:pPr>
              <a:endParaRPr sz="1200"/>
            </a:p>
          </p:txBody>
        </p:sp>
      </p:grpSp>
      <p:sp>
        <p:nvSpPr>
          <p:cNvPr id="25" name="Freeform 25"/>
          <p:cNvSpPr/>
          <p:nvPr/>
        </p:nvSpPr>
        <p:spPr>
          <a:xfrm>
            <a:off x="-263045" y="5705321"/>
            <a:ext cx="2350348" cy="1217907"/>
          </a:xfrm>
          <a:custGeom>
            <a:avLst/>
            <a:gdLst/>
            <a:ahLst/>
            <a:cxnLst/>
            <a:rect l="l" t="t" r="r" b="b"/>
            <a:pathLst>
              <a:path w="3525522" h="1826861">
                <a:moveTo>
                  <a:pt x="0" y="0"/>
                </a:moveTo>
                <a:lnTo>
                  <a:pt x="3525522" y="0"/>
                </a:lnTo>
                <a:lnTo>
                  <a:pt x="3525522" y="1826861"/>
                </a:lnTo>
                <a:lnTo>
                  <a:pt x="0" y="18268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6"/>
          <p:cNvSpPr/>
          <p:nvPr/>
        </p:nvSpPr>
        <p:spPr>
          <a:xfrm flipH="1">
            <a:off x="10104697" y="5686271"/>
            <a:ext cx="2350348" cy="1217907"/>
          </a:xfrm>
          <a:custGeom>
            <a:avLst/>
            <a:gdLst/>
            <a:ahLst/>
            <a:cxnLst/>
            <a:rect l="l" t="t" r="r" b="b"/>
            <a:pathLst>
              <a:path w="3525522" h="1826861">
                <a:moveTo>
                  <a:pt x="3525522" y="0"/>
                </a:moveTo>
                <a:lnTo>
                  <a:pt x="0" y="0"/>
                </a:lnTo>
                <a:lnTo>
                  <a:pt x="0" y="1826861"/>
                </a:lnTo>
                <a:lnTo>
                  <a:pt x="3525522" y="1826861"/>
                </a:lnTo>
                <a:lnTo>
                  <a:pt x="352552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7"/>
          <p:cNvSpPr/>
          <p:nvPr/>
        </p:nvSpPr>
        <p:spPr>
          <a:xfrm>
            <a:off x="2813016" y="1715229"/>
            <a:ext cx="2041409" cy="1713811"/>
          </a:xfrm>
          <a:custGeom>
            <a:avLst/>
            <a:gdLst/>
            <a:ahLst/>
            <a:cxnLst/>
            <a:rect l="l" t="t" r="r" b="b"/>
            <a:pathLst>
              <a:path w="2159655" h="1881599">
                <a:moveTo>
                  <a:pt x="0" y="0"/>
                </a:moveTo>
                <a:lnTo>
                  <a:pt x="2159655" y="0"/>
                </a:lnTo>
                <a:lnTo>
                  <a:pt x="2159655" y="1881599"/>
                </a:lnTo>
                <a:lnTo>
                  <a:pt x="0" y="1881599"/>
                </a:lnTo>
                <a:lnTo>
                  <a:pt x="0" y="0"/>
                </a:lnTo>
                <a:close/>
              </a:path>
            </a:pathLst>
          </a:custGeom>
          <a:blipFill>
            <a:blip r:embed="rId12"/>
            <a:stretch>
              <a:fillRect/>
            </a:stretch>
          </a:blipFill>
        </p:spPr>
      </p:sp>
      <p:sp>
        <p:nvSpPr>
          <p:cNvPr id="31" name="TextBox 31"/>
          <p:cNvSpPr txBox="1"/>
          <p:nvPr/>
        </p:nvSpPr>
        <p:spPr>
          <a:xfrm>
            <a:off x="6850951" y="4442607"/>
            <a:ext cx="1791675" cy="205184"/>
          </a:xfrm>
          <a:prstGeom prst="rect">
            <a:avLst/>
          </a:prstGeom>
        </p:spPr>
        <p:txBody>
          <a:bodyPr lIns="0" tIns="0" rIns="0" bIns="0" rtlCol="0" anchor="t">
            <a:spAutoFit/>
          </a:bodyPr>
          <a:lstStyle/>
          <a:p>
            <a:pPr algn="ctr">
              <a:lnSpc>
                <a:spcPts val="1565"/>
              </a:lnSpc>
            </a:pPr>
            <a:r>
              <a:rPr lang="tr-TR" sz="1349" b="1" dirty="0">
                <a:solidFill>
                  <a:srgbClr val="FFFFFF"/>
                </a:solidFill>
                <a:latin typeface="Poppins Bold"/>
                <a:ea typeface="Poppins Bold"/>
                <a:cs typeface="Poppins Bold"/>
                <a:sym typeface="Poppins Bold"/>
              </a:rPr>
              <a:t>İ</a:t>
            </a:r>
            <a:r>
              <a:rPr lang="en-US" sz="1349" b="1" dirty="0" err="1">
                <a:solidFill>
                  <a:srgbClr val="FFFFFF"/>
                </a:solidFill>
                <a:latin typeface="Poppins Bold"/>
                <a:ea typeface="Poppins Bold"/>
                <a:cs typeface="Poppins Bold"/>
                <a:sym typeface="Poppins Bold"/>
              </a:rPr>
              <a:t>klim</a:t>
            </a:r>
            <a:r>
              <a:rPr lang="en-US" sz="1349" b="1" dirty="0">
                <a:solidFill>
                  <a:srgbClr val="FFFFFF"/>
                </a:solidFill>
                <a:latin typeface="Poppins Bold"/>
                <a:ea typeface="Poppins Bold"/>
                <a:cs typeface="Poppins Bold"/>
                <a:sym typeface="Poppins Bold"/>
              </a:rPr>
              <a:t> </a:t>
            </a:r>
            <a:r>
              <a:rPr lang="en-US" sz="1349" b="1" dirty="0" err="1">
                <a:solidFill>
                  <a:srgbClr val="FFFFFF"/>
                </a:solidFill>
                <a:latin typeface="Poppins Bold"/>
                <a:ea typeface="Poppins Bold"/>
                <a:cs typeface="Poppins Bold"/>
                <a:sym typeface="Poppins Bold"/>
              </a:rPr>
              <a:t>Değişikliği</a:t>
            </a:r>
            <a:endParaRPr lang="en-US" sz="1349" b="1" dirty="0">
              <a:solidFill>
                <a:srgbClr val="FFFFFF"/>
              </a:solidFill>
              <a:latin typeface="Poppins Bold"/>
              <a:ea typeface="Poppins Bold"/>
              <a:cs typeface="Poppins Bold"/>
              <a:sym typeface="Poppins Bold"/>
            </a:endParaRPr>
          </a:p>
        </p:txBody>
      </p:sp>
      <p:sp>
        <p:nvSpPr>
          <p:cNvPr id="32" name="TextBox 32"/>
          <p:cNvSpPr txBox="1"/>
          <p:nvPr/>
        </p:nvSpPr>
        <p:spPr>
          <a:xfrm>
            <a:off x="2980506" y="4505084"/>
            <a:ext cx="1611597" cy="205184"/>
          </a:xfrm>
          <a:prstGeom prst="rect">
            <a:avLst/>
          </a:prstGeom>
        </p:spPr>
        <p:txBody>
          <a:bodyPr lIns="0" tIns="0" rIns="0" bIns="0" rtlCol="0" anchor="t">
            <a:spAutoFit/>
          </a:bodyPr>
          <a:lstStyle/>
          <a:p>
            <a:pPr algn="ctr">
              <a:lnSpc>
                <a:spcPts val="1565"/>
              </a:lnSpc>
              <a:spcBef>
                <a:spcPct val="0"/>
              </a:spcBef>
            </a:pPr>
            <a:r>
              <a:rPr lang="en-US" sz="1349" b="1" dirty="0" err="1">
                <a:solidFill>
                  <a:srgbClr val="FFFFFF"/>
                </a:solidFill>
                <a:latin typeface="Poppins Bold"/>
                <a:ea typeface="Poppins Bold"/>
                <a:cs typeface="Poppins Bold"/>
                <a:sym typeface="Poppins Bold"/>
              </a:rPr>
              <a:t>Küresel</a:t>
            </a:r>
            <a:r>
              <a:rPr lang="en-US" sz="1349" b="1" dirty="0">
                <a:solidFill>
                  <a:srgbClr val="FFFFFF"/>
                </a:solidFill>
                <a:latin typeface="Poppins Bold"/>
                <a:ea typeface="Poppins Bold"/>
                <a:cs typeface="Poppins Bold"/>
                <a:sym typeface="Poppins Bold"/>
              </a:rPr>
              <a:t>  </a:t>
            </a:r>
            <a:r>
              <a:rPr lang="en-US" sz="1349" b="1" dirty="0" err="1">
                <a:solidFill>
                  <a:srgbClr val="FFFFFF"/>
                </a:solidFill>
                <a:latin typeface="Poppins Bold"/>
                <a:ea typeface="Poppins Bold"/>
                <a:cs typeface="Poppins Bold"/>
                <a:sym typeface="Poppins Bold"/>
              </a:rPr>
              <a:t>Isınma</a:t>
            </a:r>
            <a:endParaRPr lang="en-US" sz="1349" b="1" dirty="0">
              <a:solidFill>
                <a:srgbClr val="FFFFFF"/>
              </a:solidFill>
              <a:latin typeface="Poppins Bold"/>
              <a:ea typeface="Poppins Bold"/>
              <a:cs typeface="Poppins Bold"/>
              <a:sym typeface="Poppins Bold"/>
            </a:endParaRPr>
          </a:p>
        </p:txBody>
      </p:sp>
      <p:sp>
        <p:nvSpPr>
          <p:cNvPr id="33" name="Freeform 33"/>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13"/>
            <a:stretch>
              <a:fillRect/>
            </a:stretch>
          </a:blipFill>
        </p:spPr>
      </p:sp>
      <p:grpSp>
        <p:nvGrpSpPr>
          <p:cNvPr id="34" name="Group 4">
            <a:extLst>
              <a:ext uri="{FF2B5EF4-FFF2-40B4-BE49-F238E27FC236}">
                <a16:creationId xmlns:a16="http://schemas.microsoft.com/office/drawing/2014/main" id="{D4D94B7E-1A61-4229-93A6-AB09F6BF5F8A}"/>
              </a:ext>
            </a:extLst>
          </p:cNvPr>
          <p:cNvGrpSpPr/>
          <p:nvPr/>
        </p:nvGrpSpPr>
        <p:grpSpPr>
          <a:xfrm>
            <a:off x="2087303" y="4978058"/>
            <a:ext cx="3448033" cy="1255889"/>
            <a:chOff x="0" y="0"/>
            <a:chExt cx="2193857" cy="375951"/>
          </a:xfrm>
        </p:grpSpPr>
        <p:sp>
          <p:nvSpPr>
            <p:cNvPr id="35" name="Freeform 5">
              <a:extLst>
                <a:ext uri="{FF2B5EF4-FFF2-40B4-BE49-F238E27FC236}">
                  <a16:creationId xmlns:a16="http://schemas.microsoft.com/office/drawing/2014/main" id="{AC2EB722-D84F-4F6C-A438-8EFB13216E55}"/>
                </a:ext>
              </a:extLst>
            </p:cNvPr>
            <p:cNvSpPr/>
            <p:nvPr/>
          </p:nvSpPr>
          <p:spPr>
            <a:xfrm>
              <a:off x="0" y="0"/>
              <a:ext cx="2193857" cy="375951"/>
            </a:xfrm>
            <a:custGeom>
              <a:avLst/>
              <a:gdLst/>
              <a:ahLst/>
              <a:cxnLst/>
              <a:rect l="l" t="t" r="r" b="b"/>
              <a:pathLst>
                <a:path w="2193857" h="375951">
                  <a:moveTo>
                    <a:pt x="13644" y="0"/>
                  </a:moveTo>
                  <a:lnTo>
                    <a:pt x="2180213" y="0"/>
                  </a:lnTo>
                  <a:cubicBezTo>
                    <a:pt x="2187748" y="0"/>
                    <a:pt x="2193857" y="6109"/>
                    <a:pt x="2193857" y="13644"/>
                  </a:cubicBezTo>
                  <a:lnTo>
                    <a:pt x="2193857" y="362307"/>
                  </a:lnTo>
                  <a:cubicBezTo>
                    <a:pt x="2193857" y="369843"/>
                    <a:pt x="2187748" y="375951"/>
                    <a:pt x="2180213" y="375951"/>
                  </a:cubicBezTo>
                  <a:lnTo>
                    <a:pt x="13644" y="375951"/>
                  </a:lnTo>
                  <a:cubicBezTo>
                    <a:pt x="6109" y="375951"/>
                    <a:pt x="0" y="369843"/>
                    <a:pt x="0" y="362307"/>
                  </a:cubicBezTo>
                  <a:lnTo>
                    <a:pt x="0" y="13644"/>
                  </a:lnTo>
                  <a:cubicBezTo>
                    <a:pt x="0" y="6109"/>
                    <a:pt x="6109" y="0"/>
                    <a:pt x="13644" y="0"/>
                  </a:cubicBezTo>
                  <a:close/>
                </a:path>
              </a:pathLst>
            </a:custGeom>
            <a:solidFill>
              <a:srgbClr val="FFFFFF"/>
            </a:solidFill>
          </p:spPr>
        </p:sp>
        <p:sp>
          <p:nvSpPr>
            <p:cNvPr id="36" name="TextBox 6">
              <a:extLst>
                <a:ext uri="{FF2B5EF4-FFF2-40B4-BE49-F238E27FC236}">
                  <a16:creationId xmlns:a16="http://schemas.microsoft.com/office/drawing/2014/main" id="{2729AC88-8BF4-40BF-B170-6BBBBCE642E1}"/>
                </a:ext>
              </a:extLst>
            </p:cNvPr>
            <p:cNvSpPr txBox="1"/>
            <p:nvPr/>
          </p:nvSpPr>
          <p:spPr>
            <a:xfrm>
              <a:off x="0" y="-47625"/>
              <a:ext cx="2193857" cy="423576"/>
            </a:xfrm>
            <a:prstGeom prst="rect">
              <a:avLst/>
            </a:prstGeom>
          </p:spPr>
          <p:txBody>
            <a:bodyPr lIns="33867" tIns="33867" rIns="33867" bIns="33867" rtlCol="0" anchor="ctr"/>
            <a:lstStyle/>
            <a:p>
              <a:pPr algn="ctr">
                <a:lnSpc>
                  <a:spcPts val="2333"/>
                </a:lnSpc>
              </a:pPr>
              <a:endParaRPr sz="1200"/>
            </a:p>
          </p:txBody>
        </p:sp>
      </p:grpSp>
      <p:grpSp>
        <p:nvGrpSpPr>
          <p:cNvPr id="37" name="Group 4">
            <a:extLst>
              <a:ext uri="{FF2B5EF4-FFF2-40B4-BE49-F238E27FC236}">
                <a16:creationId xmlns:a16="http://schemas.microsoft.com/office/drawing/2014/main" id="{6EB82956-5463-4767-9E86-157C1AEB3A82}"/>
              </a:ext>
            </a:extLst>
          </p:cNvPr>
          <p:cNvGrpSpPr/>
          <p:nvPr/>
        </p:nvGrpSpPr>
        <p:grpSpPr>
          <a:xfrm>
            <a:off x="6096000" y="4969172"/>
            <a:ext cx="3759522" cy="1255889"/>
            <a:chOff x="0" y="0"/>
            <a:chExt cx="2193857" cy="375951"/>
          </a:xfrm>
        </p:grpSpPr>
        <p:sp>
          <p:nvSpPr>
            <p:cNvPr id="38" name="Freeform 5">
              <a:extLst>
                <a:ext uri="{FF2B5EF4-FFF2-40B4-BE49-F238E27FC236}">
                  <a16:creationId xmlns:a16="http://schemas.microsoft.com/office/drawing/2014/main" id="{7C40665C-4BA8-46AF-8101-02A85317E10B}"/>
                </a:ext>
              </a:extLst>
            </p:cNvPr>
            <p:cNvSpPr/>
            <p:nvPr/>
          </p:nvSpPr>
          <p:spPr>
            <a:xfrm>
              <a:off x="0" y="0"/>
              <a:ext cx="2193857" cy="375951"/>
            </a:xfrm>
            <a:custGeom>
              <a:avLst/>
              <a:gdLst/>
              <a:ahLst/>
              <a:cxnLst/>
              <a:rect l="l" t="t" r="r" b="b"/>
              <a:pathLst>
                <a:path w="2193857" h="375951">
                  <a:moveTo>
                    <a:pt x="13644" y="0"/>
                  </a:moveTo>
                  <a:lnTo>
                    <a:pt x="2180213" y="0"/>
                  </a:lnTo>
                  <a:cubicBezTo>
                    <a:pt x="2187748" y="0"/>
                    <a:pt x="2193857" y="6109"/>
                    <a:pt x="2193857" y="13644"/>
                  </a:cubicBezTo>
                  <a:lnTo>
                    <a:pt x="2193857" y="362307"/>
                  </a:lnTo>
                  <a:cubicBezTo>
                    <a:pt x="2193857" y="369843"/>
                    <a:pt x="2187748" y="375951"/>
                    <a:pt x="2180213" y="375951"/>
                  </a:cubicBezTo>
                  <a:lnTo>
                    <a:pt x="13644" y="375951"/>
                  </a:lnTo>
                  <a:cubicBezTo>
                    <a:pt x="6109" y="375951"/>
                    <a:pt x="0" y="369843"/>
                    <a:pt x="0" y="362307"/>
                  </a:cubicBezTo>
                  <a:lnTo>
                    <a:pt x="0" y="13644"/>
                  </a:lnTo>
                  <a:cubicBezTo>
                    <a:pt x="0" y="6109"/>
                    <a:pt x="6109" y="0"/>
                    <a:pt x="13644" y="0"/>
                  </a:cubicBezTo>
                  <a:close/>
                </a:path>
              </a:pathLst>
            </a:custGeom>
            <a:solidFill>
              <a:srgbClr val="FFFFFF"/>
            </a:solidFill>
          </p:spPr>
        </p:sp>
        <p:sp>
          <p:nvSpPr>
            <p:cNvPr id="39" name="TextBox 6">
              <a:extLst>
                <a:ext uri="{FF2B5EF4-FFF2-40B4-BE49-F238E27FC236}">
                  <a16:creationId xmlns:a16="http://schemas.microsoft.com/office/drawing/2014/main" id="{848FE48D-3A75-4A2B-A8F0-F9F2BE6A2C49}"/>
                </a:ext>
              </a:extLst>
            </p:cNvPr>
            <p:cNvSpPr txBox="1"/>
            <p:nvPr/>
          </p:nvSpPr>
          <p:spPr>
            <a:xfrm>
              <a:off x="0" y="-47625"/>
              <a:ext cx="2193857" cy="423576"/>
            </a:xfrm>
            <a:prstGeom prst="rect">
              <a:avLst/>
            </a:prstGeom>
          </p:spPr>
          <p:txBody>
            <a:bodyPr lIns="33867" tIns="33867" rIns="33867" bIns="33867" rtlCol="0" anchor="ctr"/>
            <a:lstStyle/>
            <a:p>
              <a:pPr algn="ctr">
                <a:lnSpc>
                  <a:spcPts val="2333"/>
                </a:lnSpc>
              </a:pPr>
              <a:endParaRPr sz="1200"/>
            </a:p>
          </p:txBody>
        </p:sp>
      </p:grpSp>
      <p:grpSp>
        <p:nvGrpSpPr>
          <p:cNvPr id="40" name="Group 11">
            <a:extLst>
              <a:ext uri="{FF2B5EF4-FFF2-40B4-BE49-F238E27FC236}">
                <a16:creationId xmlns:a16="http://schemas.microsoft.com/office/drawing/2014/main" id="{E62AE156-5CC2-40F9-83D6-3D73E2A249EA}"/>
              </a:ext>
            </a:extLst>
          </p:cNvPr>
          <p:cNvGrpSpPr/>
          <p:nvPr/>
        </p:nvGrpSpPr>
        <p:grpSpPr>
          <a:xfrm>
            <a:off x="5916928" y="1093325"/>
            <a:ext cx="3357063" cy="3014187"/>
            <a:chOff x="0" y="-47625"/>
            <a:chExt cx="801453" cy="671779"/>
          </a:xfrm>
        </p:grpSpPr>
        <p:sp>
          <p:nvSpPr>
            <p:cNvPr id="41" name="Freeform 12">
              <a:extLst>
                <a:ext uri="{FF2B5EF4-FFF2-40B4-BE49-F238E27FC236}">
                  <a16:creationId xmlns:a16="http://schemas.microsoft.com/office/drawing/2014/main" id="{AC54B74A-5F06-4FF5-8898-A198C9B4F6BE}"/>
                </a:ext>
              </a:extLst>
            </p:cNvPr>
            <p:cNvSpPr/>
            <p:nvPr/>
          </p:nvSpPr>
          <p:spPr>
            <a:xfrm>
              <a:off x="124972" y="-14943"/>
              <a:ext cx="676481" cy="624154"/>
            </a:xfrm>
            <a:custGeom>
              <a:avLst/>
              <a:gdLst/>
              <a:ahLst/>
              <a:cxnLst/>
              <a:rect l="l" t="t" r="r" b="b"/>
              <a:pathLst>
                <a:path w="676481" h="624154">
                  <a:moveTo>
                    <a:pt x="71724" y="0"/>
                  </a:moveTo>
                  <a:lnTo>
                    <a:pt x="604757" y="0"/>
                  </a:lnTo>
                  <a:cubicBezTo>
                    <a:pt x="623780" y="0"/>
                    <a:pt x="642023" y="7557"/>
                    <a:pt x="655474" y="21007"/>
                  </a:cubicBezTo>
                  <a:cubicBezTo>
                    <a:pt x="668925" y="34458"/>
                    <a:pt x="676481" y="52702"/>
                    <a:pt x="676481" y="71724"/>
                  </a:cubicBezTo>
                  <a:lnTo>
                    <a:pt x="676481" y="552430"/>
                  </a:lnTo>
                  <a:cubicBezTo>
                    <a:pt x="676481" y="571453"/>
                    <a:pt x="668925" y="589696"/>
                    <a:pt x="655474" y="603147"/>
                  </a:cubicBezTo>
                  <a:cubicBezTo>
                    <a:pt x="642023" y="616598"/>
                    <a:pt x="623780" y="624154"/>
                    <a:pt x="604757" y="624154"/>
                  </a:cubicBezTo>
                  <a:lnTo>
                    <a:pt x="71724" y="624154"/>
                  </a:lnTo>
                  <a:cubicBezTo>
                    <a:pt x="52702" y="624154"/>
                    <a:pt x="34458" y="616598"/>
                    <a:pt x="21007" y="603147"/>
                  </a:cubicBezTo>
                  <a:cubicBezTo>
                    <a:pt x="7557" y="589696"/>
                    <a:pt x="0" y="571453"/>
                    <a:pt x="0" y="552430"/>
                  </a:cubicBezTo>
                  <a:lnTo>
                    <a:pt x="0" y="71724"/>
                  </a:lnTo>
                  <a:cubicBezTo>
                    <a:pt x="0" y="52702"/>
                    <a:pt x="7557" y="34458"/>
                    <a:pt x="21007" y="21007"/>
                  </a:cubicBezTo>
                  <a:cubicBezTo>
                    <a:pt x="34458" y="7557"/>
                    <a:pt x="52702" y="0"/>
                    <a:pt x="71724" y="0"/>
                  </a:cubicBezTo>
                  <a:close/>
                </a:path>
              </a:pathLst>
            </a:custGeom>
            <a:solidFill>
              <a:srgbClr val="FFFFFF"/>
            </a:solidFill>
            <a:ln cap="rnd">
              <a:noFill/>
              <a:prstDash val="solid"/>
              <a:round/>
            </a:ln>
          </p:spPr>
        </p:sp>
        <p:sp>
          <p:nvSpPr>
            <p:cNvPr id="42" name="TextBox 13">
              <a:extLst>
                <a:ext uri="{FF2B5EF4-FFF2-40B4-BE49-F238E27FC236}">
                  <a16:creationId xmlns:a16="http://schemas.microsoft.com/office/drawing/2014/main" id="{711DCAFD-4F1E-4AE0-914A-28511CD8A4C3}"/>
                </a:ext>
              </a:extLst>
            </p:cNvPr>
            <p:cNvSpPr txBox="1"/>
            <p:nvPr/>
          </p:nvSpPr>
          <p:spPr>
            <a:xfrm>
              <a:off x="0" y="-47625"/>
              <a:ext cx="676481" cy="671779"/>
            </a:xfrm>
            <a:prstGeom prst="rect">
              <a:avLst/>
            </a:prstGeom>
          </p:spPr>
          <p:txBody>
            <a:bodyPr lIns="38737" tIns="38737" rIns="38737" bIns="38737" rtlCol="0" anchor="ctr"/>
            <a:lstStyle/>
            <a:p>
              <a:pPr algn="ctr">
                <a:lnSpc>
                  <a:spcPts val="2333"/>
                </a:lnSpc>
                <a:spcBef>
                  <a:spcPct val="0"/>
                </a:spcBef>
              </a:pPr>
              <a:endParaRPr sz="1200"/>
            </a:p>
          </p:txBody>
        </p:sp>
      </p:grpSp>
      <p:sp>
        <p:nvSpPr>
          <p:cNvPr id="4" name="Dikdörtgen 3">
            <a:extLst>
              <a:ext uri="{FF2B5EF4-FFF2-40B4-BE49-F238E27FC236}">
                <a16:creationId xmlns:a16="http://schemas.microsoft.com/office/drawing/2014/main" id="{011709FD-896F-4E9F-830B-B3213BBA6824}"/>
              </a:ext>
            </a:extLst>
          </p:cNvPr>
          <p:cNvSpPr/>
          <p:nvPr/>
        </p:nvSpPr>
        <p:spPr>
          <a:xfrm>
            <a:off x="2175661" y="5227098"/>
            <a:ext cx="3359675" cy="379463"/>
          </a:xfrm>
          <a:prstGeom prst="rect">
            <a:avLst/>
          </a:prstGeom>
        </p:spPr>
        <p:txBody>
          <a:bodyPr wrap="square">
            <a:spAutoFit/>
          </a:bodyPr>
          <a:lstStyle/>
          <a:p>
            <a:pPr algn="ctr">
              <a:lnSpc>
                <a:spcPts val="2508"/>
              </a:lnSpc>
            </a:pPr>
            <a:r>
              <a:rPr lang="tr-TR" sz="1600" b="1" dirty="0">
                <a:solidFill>
                  <a:srgbClr val="000000"/>
                </a:solidFill>
                <a:latin typeface="Poppins Bold"/>
                <a:ea typeface="Poppins Bold"/>
                <a:cs typeface="Poppins Bold"/>
                <a:sym typeface="Poppins Bold"/>
              </a:rPr>
              <a:t>Sıcaklık </a:t>
            </a:r>
            <a:r>
              <a:rPr lang="en-US" sz="1600" b="1" dirty="0" err="1">
                <a:solidFill>
                  <a:srgbClr val="000000"/>
                </a:solidFill>
                <a:latin typeface="Poppins Bold"/>
                <a:ea typeface="Poppins Bold"/>
                <a:cs typeface="Poppins Bold"/>
                <a:sym typeface="Poppins Bold"/>
              </a:rPr>
              <a:t>artışı</a:t>
            </a:r>
            <a:r>
              <a:rPr lang="tr-TR" sz="1600" b="1" dirty="0" err="1">
                <a:solidFill>
                  <a:srgbClr val="000000"/>
                </a:solidFill>
                <a:latin typeface="Poppins Bold"/>
                <a:ea typeface="Poppins Bold"/>
                <a:cs typeface="Poppins Bold"/>
                <a:sym typeface="Poppins Bold"/>
              </a:rPr>
              <a:t>dır</a:t>
            </a:r>
            <a:endParaRPr lang="tr-TR" sz="1600" b="1" dirty="0">
              <a:solidFill>
                <a:srgbClr val="000000"/>
              </a:solidFill>
              <a:latin typeface="Poppins Bold"/>
              <a:ea typeface="Poppins Bold"/>
              <a:cs typeface="Poppins Bold"/>
              <a:sym typeface="Poppins Bold"/>
            </a:endParaRPr>
          </a:p>
        </p:txBody>
      </p:sp>
      <p:sp>
        <p:nvSpPr>
          <p:cNvPr id="30" name="TextBox 30"/>
          <p:cNvSpPr txBox="1"/>
          <p:nvPr/>
        </p:nvSpPr>
        <p:spPr>
          <a:xfrm>
            <a:off x="6096000" y="5213463"/>
            <a:ext cx="3837400" cy="607730"/>
          </a:xfrm>
          <a:prstGeom prst="rect">
            <a:avLst/>
          </a:prstGeom>
        </p:spPr>
        <p:txBody>
          <a:bodyPr wrap="square" lIns="0" tIns="0" rIns="0" bIns="0" rtlCol="0" anchor="t">
            <a:spAutoFit/>
          </a:bodyPr>
          <a:lstStyle/>
          <a:p>
            <a:pPr algn="ctr">
              <a:lnSpc>
                <a:spcPts val="2508"/>
              </a:lnSpc>
            </a:pPr>
            <a:r>
              <a:rPr lang="tr-TR" sz="1600" b="1" dirty="0">
                <a:solidFill>
                  <a:srgbClr val="000000"/>
                </a:solidFill>
                <a:latin typeface="Poppins Bold"/>
                <a:ea typeface="Poppins Bold"/>
                <a:cs typeface="Poppins Bold"/>
                <a:sym typeface="Poppins Bold"/>
              </a:rPr>
              <a:t>Küresel ısınmanın</a:t>
            </a:r>
            <a:r>
              <a:rPr lang="en-US" sz="1600" b="1" dirty="0">
                <a:solidFill>
                  <a:srgbClr val="000000"/>
                </a:solidFill>
                <a:latin typeface="Poppins Bold"/>
                <a:ea typeface="Poppins Bold"/>
                <a:cs typeface="Poppins Bold"/>
                <a:sym typeface="Poppins Bold"/>
              </a:rPr>
              <a:t> </a:t>
            </a:r>
            <a:r>
              <a:rPr lang="en-US" sz="1600" b="1" dirty="0" err="1">
                <a:solidFill>
                  <a:srgbClr val="000000"/>
                </a:solidFill>
                <a:latin typeface="Poppins Bold"/>
                <a:ea typeface="Poppins Bold"/>
                <a:cs typeface="Poppins Bold"/>
                <a:sym typeface="Poppins Bold"/>
              </a:rPr>
              <a:t>yol</a:t>
            </a:r>
            <a:r>
              <a:rPr lang="en-US" sz="1600" b="1" dirty="0">
                <a:solidFill>
                  <a:srgbClr val="000000"/>
                </a:solidFill>
                <a:latin typeface="Poppins Bold"/>
                <a:ea typeface="Poppins Bold"/>
                <a:cs typeface="Poppins Bold"/>
                <a:sym typeface="Poppins Bold"/>
              </a:rPr>
              <a:t> </a:t>
            </a:r>
            <a:r>
              <a:rPr lang="en-US" sz="1600" b="1" dirty="0" err="1">
                <a:solidFill>
                  <a:srgbClr val="000000"/>
                </a:solidFill>
                <a:latin typeface="Poppins Bold"/>
                <a:ea typeface="Poppins Bold"/>
                <a:cs typeface="Poppins Bold"/>
                <a:sym typeface="Poppins Bold"/>
              </a:rPr>
              <a:t>açtığı</a:t>
            </a:r>
            <a:r>
              <a:rPr lang="en-US" sz="1600" b="1" dirty="0">
                <a:solidFill>
                  <a:srgbClr val="000000"/>
                </a:solidFill>
                <a:latin typeface="Poppins Bold"/>
                <a:ea typeface="Poppins Bold"/>
                <a:cs typeface="Poppins Bold"/>
                <a:sym typeface="Poppins Bold"/>
              </a:rPr>
              <a:t> </a:t>
            </a:r>
            <a:r>
              <a:rPr lang="en-US" sz="1600" b="1" dirty="0" err="1">
                <a:solidFill>
                  <a:srgbClr val="000000"/>
                </a:solidFill>
                <a:latin typeface="Poppins Bold"/>
                <a:ea typeface="Poppins Bold"/>
                <a:cs typeface="Poppins Bold"/>
                <a:sym typeface="Poppins Bold"/>
              </a:rPr>
              <a:t>geniş</a:t>
            </a:r>
            <a:r>
              <a:rPr lang="en-US" sz="1600" b="1" dirty="0">
                <a:solidFill>
                  <a:srgbClr val="000000"/>
                </a:solidFill>
                <a:latin typeface="Poppins Bold"/>
                <a:ea typeface="Poppins Bold"/>
                <a:cs typeface="Poppins Bold"/>
                <a:sym typeface="Poppins Bold"/>
              </a:rPr>
              <a:t> </a:t>
            </a:r>
            <a:r>
              <a:rPr lang="en-US" sz="1600" b="1" dirty="0" err="1">
                <a:solidFill>
                  <a:srgbClr val="000000"/>
                </a:solidFill>
                <a:latin typeface="Poppins Bold"/>
                <a:ea typeface="Poppins Bold"/>
                <a:cs typeface="Poppins Bold"/>
                <a:sym typeface="Poppins Bold"/>
              </a:rPr>
              <a:t>kapsamlı</a:t>
            </a:r>
            <a:r>
              <a:rPr lang="en-US" sz="1600" b="1" dirty="0">
                <a:solidFill>
                  <a:srgbClr val="000000"/>
                </a:solidFill>
                <a:latin typeface="Poppins Bold"/>
                <a:ea typeface="Poppins Bold"/>
                <a:cs typeface="Poppins Bold"/>
                <a:sym typeface="Poppins Bold"/>
              </a:rPr>
              <a:t> </a:t>
            </a:r>
            <a:r>
              <a:rPr lang="en-US" sz="1600" b="1" dirty="0" err="1">
                <a:solidFill>
                  <a:srgbClr val="000000"/>
                </a:solidFill>
                <a:latin typeface="Poppins Bold"/>
                <a:ea typeface="Poppins Bold"/>
                <a:cs typeface="Poppins Bold"/>
                <a:sym typeface="Poppins Bold"/>
              </a:rPr>
              <a:t>etkiler</a:t>
            </a:r>
            <a:r>
              <a:rPr lang="tr-TR" sz="1600" b="1" dirty="0" err="1">
                <a:solidFill>
                  <a:srgbClr val="000000"/>
                </a:solidFill>
                <a:latin typeface="Poppins Bold"/>
                <a:ea typeface="Poppins Bold"/>
                <a:cs typeface="Poppins Bold"/>
                <a:sym typeface="Poppins Bold"/>
              </a:rPr>
              <a:t>dir</a:t>
            </a:r>
            <a:r>
              <a:rPr lang="tr-TR" sz="1600" b="1" dirty="0">
                <a:solidFill>
                  <a:srgbClr val="000000"/>
                </a:solidFill>
                <a:latin typeface="Poppins Bold"/>
                <a:ea typeface="Poppins Bold"/>
                <a:cs typeface="Poppins Bold"/>
                <a:sym typeface="Poppins Bold"/>
              </a:rPr>
              <a:t>.</a:t>
            </a:r>
            <a:endParaRPr lang="en-US" sz="1600" b="1" dirty="0">
              <a:solidFill>
                <a:srgbClr val="000000"/>
              </a:solidFill>
              <a:latin typeface="Poppins Bold"/>
              <a:ea typeface="Poppins Bold"/>
              <a:cs typeface="Poppins Bold"/>
              <a:sym typeface="Poppins Bold"/>
            </a:endParaRPr>
          </a:p>
        </p:txBody>
      </p:sp>
      <p:sp>
        <p:nvSpPr>
          <p:cNvPr id="28" name="Freeform 28"/>
          <p:cNvSpPr/>
          <p:nvPr/>
        </p:nvSpPr>
        <p:spPr>
          <a:xfrm>
            <a:off x="7057462" y="1684077"/>
            <a:ext cx="1675893" cy="1780177"/>
          </a:xfrm>
          <a:custGeom>
            <a:avLst/>
            <a:gdLst/>
            <a:ahLst/>
            <a:cxnLst/>
            <a:rect l="l" t="t" r="r" b="b"/>
            <a:pathLst>
              <a:path w="1780304" h="1780304">
                <a:moveTo>
                  <a:pt x="0" y="0"/>
                </a:moveTo>
                <a:lnTo>
                  <a:pt x="1780304" y="0"/>
                </a:lnTo>
                <a:lnTo>
                  <a:pt x="1780304" y="1780304"/>
                </a:lnTo>
                <a:lnTo>
                  <a:pt x="0" y="17803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525" b="-103898"/>
            </a:stretch>
          </a:blipFill>
        </p:spPr>
      </p:sp>
      <p:grpSp>
        <p:nvGrpSpPr>
          <p:cNvPr id="3" name="Group 3"/>
          <p:cNvGrpSpPr/>
          <p:nvPr/>
        </p:nvGrpSpPr>
        <p:grpSpPr>
          <a:xfrm>
            <a:off x="629051" y="2538173"/>
            <a:ext cx="5229613" cy="3136649"/>
            <a:chOff x="0" y="0"/>
            <a:chExt cx="2194135" cy="956319"/>
          </a:xfrm>
        </p:grpSpPr>
        <p:sp>
          <p:nvSpPr>
            <p:cNvPr id="4" name="Freeform 4"/>
            <p:cNvSpPr/>
            <p:nvPr/>
          </p:nvSpPr>
          <p:spPr>
            <a:xfrm>
              <a:off x="0" y="0"/>
              <a:ext cx="2194134" cy="956319"/>
            </a:xfrm>
            <a:custGeom>
              <a:avLst/>
              <a:gdLst/>
              <a:ahLst/>
              <a:cxnLst/>
              <a:rect l="l" t="t" r="r" b="b"/>
              <a:pathLst>
                <a:path w="2194134" h="956319">
                  <a:moveTo>
                    <a:pt x="22114" y="0"/>
                  </a:moveTo>
                  <a:lnTo>
                    <a:pt x="2172021" y="0"/>
                  </a:lnTo>
                  <a:cubicBezTo>
                    <a:pt x="2177886" y="0"/>
                    <a:pt x="2183511" y="2330"/>
                    <a:pt x="2187658" y="6477"/>
                  </a:cubicBezTo>
                  <a:cubicBezTo>
                    <a:pt x="2191805" y="10624"/>
                    <a:pt x="2194134" y="16249"/>
                    <a:pt x="2194134" y="22114"/>
                  </a:cubicBezTo>
                  <a:lnTo>
                    <a:pt x="2194134" y="934206"/>
                  </a:lnTo>
                  <a:cubicBezTo>
                    <a:pt x="2194134" y="946419"/>
                    <a:pt x="2184234" y="956319"/>
                    <a:pt x="2172021" y="956319"/>
                  </a:cubicBezTo>
                  <a:lnTo>
                    <a:pt x="22114" y="956319"/>
                  </a:lnTo>
                  <a:cubicBezTo>
                    <a:pt x="16249" y="956319"/>
                    <a:pt x="10624" y="953989"/>
                    <a:pt x="6477" y="949842"/>
                  </a:cubicBezTo>
                  <a:cubicBezTo>
                    <a:pt x="2330" y="945695"/>
                    <a:pt x="0" y="940071"/>
                    <a:pt x="0" y="934206"/>
                  </a:cubicBezTo>
                  <a:lnTo>
                    <a:pt x="0" y="22114"/>
                  </a:lnTo>
                  <a:cubicBezTo>
                    <a:pt x="0" y="16249"/>
                    <a:pt x="2330" y="10624"/>
                    <a:pt x="6477" y="6477"/>
                  </a:cubicBezTo>
                  <a:cubicBezTo>
                    <a:pt x="10624" y="2330"/>
                    <a:pt x="16249" y="0"/>
                    <a:pt x="22114" y="0"/>
                  </a:cubicBezTo>
                  <a:close/>
                </a:path>
              </a:pathLst>
            </a:custGeom>
            <a:solidFill>
              <a:srgbClr val="FFFFFF"/>
            </a:solidFill>
          </p:spPr>
        </p:sp>
        <p:sp>
          <p:nvSpPr>
            <p:cNvPr id="5" name="TextBox 5"/>
            <p:cNvSpPr txBox="1"/>
            <p:nvPr/>
          </p:nvSpPr>
          <p:spPr>
            <a:xfrm>
              <a:off x="0" y="-47625"/>
              <a:ext cx="2194135" cy="1003944"/>
            </a:xfrm>
            <a:prstGeom prst="rect">
              <a:avLst/>
            </a:prstGeom>
          </p:spPr>
          <p:txBody>
            <a:bodyPr lIns="38737" tIns="38737" rIns="38737" bIns="38737" rtlCol="0" anchor="ctr"/>
            <a:lstStyle/>
            <a:p>
              <a:pPr algn="ctr">
                <a:lnSpc>
                  <a:spcPts val="2333"/>
                </a:lnSpc>
              </a:pPr>
              <a:endParaRPr sz="1200"/>
            </a:p>
          </p:txBody>
        </p:sp>
      </p:grpSp>
      <p:sp>
        <p:nvSpPr>
          <p:cNvPr id="7" name="Freeform 7"/>
          <p:cNvSpPr/>
          <p:nvPr/>
        </p:nvSpPr>
        <p:spPr>
          <a:xfrm>
            <a:off x="9033932" y="4160612"/>
            <a:ext cx="2347581" cy="2471221"/>
          </a:xfrm>
          <a:custGeom>
            <a:avLst/>
            <a:gdLst/>
            <a:ahLst/>
            <a:cxnLst/>
            <a:rect l="l" t="t" r="r" b="b"/>
            <a:pathLst>
              <a:path w="3122077" h="3264917">
                <a:moveTo>
                  <a:pt x="0" y="0"/>
                </a:moveTo>
                <a:lnTo>
                  <a:pt x="3122077" y="0"/>
                </a:lnTo>
                <a:lnTo>
                  <a:pt x="3122077" y="3264917"/>
                </a:lnTo>
                <a:lnTo>
                  <a:pt x="0" y="3264917"/>
                </a:lnTo>
                <a:lnTo>
                  <a:pt x="0" y="0"/>
                </a:lnTo>
                <a:close/>
              </a:path>
            </a:pathLst>
          </a:custGeom>
          <a:blipFill>
            <a:blip r:embed="rId4"/>
            <a:stretch>
              <a:fillRect/>
            </a:stretch>
          </a:blipFill>
        </p:spPr>
      </p:sp>
      <p:sp>
        <p:nvSpPr>
          <p:cNvPr id="8" name="Freeform 8"/>
          <p:cNvSpPr/>
          <p:nvPr/>
        </p:nvSpPr>
        <p:spPr>
          <a:xfrm>
            <a:off x="9278382" y="1557174"/>
            <a:ext cx="2347581" cy="2471221"/>
          </a:xfrm>
          <a:custGeom>
            <a:avLst/>
            <a:gdLst/>
            <a:ahLst/>
            <a:cxnLst/>
            <a:rect l="l" t="t" r="r" b="b"/>
            <a:pathLst>
              <a:path w="3181198" h="3140710">
                <a:moveTo>
                  <a:pt x="0" y="0"/>
                </a:moveTo>
                <a:lnTo>
                  <a:pt x="3181198" y="0"/>
                </a:lnTo>
                <a:lnTo>
                  <a:pt x="3181198" y="3140710"/>
                </a:lnTo>
                <a:lnTo>
                  <a:pt x="0" y="31407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5245154" y="3366920"/>
            <a:ext cx="3085667" cy="2471221"/>
          </a:xfrm>
          <a:custGeom>
            <a:avLst/>
            <a:gdLst/>
            <a:ahLst/>
            <a:cxnLst/>
            <a:rect l="l" t="t" r="r" b="b"/>
            <a:pathLst>
              <a:path w="4116733" h="3293386">
                <a:moveTo>
                  <a:pt x="0" y="0"/>
                </a:moveTo>
                <a:lnTo>
                  <a:pt x="4116732" y="0"/>
                </a:lnTo>
                <a:lnTo>
                  <a:pt x="4116732" y="3293386"/>
                </a:lnTo>
                <a:lnTo>
                  <a:pt x="0" y="32933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6749589" y="493737"/>
            <a:ext cx="2884117" cy="2735325"/>
          </a:xfrm>
          <a:custGeom>
            <a:avLst/>
            <a:gdLst/>
            <a:ahLst/>
            <a:cxnLst/>
            <a:rect l="l" t="t" r="r" b="b"/>
            <a:pathLst>
              <a:path w="4053835" h="2954232">
                <a:moveTo>
                  <a:pt x="0" y="0"/>
                </a:moveTo>
                <a:lnTo>
                  <a:pt x="4053834" y="0"/>
                </a:lnTo>
                <a:lnTo>
                  <a:pt x="4053834" y="2954232"/>
                </a:lnTo>
                <a:lnTo>
                  <a:pt x="0" y="29542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TextBox 12"/>
          <p:cNvSpPr txBox="1"/>
          <p:nvPr/>
        </p:nvSpPr>
        <p:spPr>
          <a:xfrm>
            <a:off x="623601" y="487847"/>
            <a:ext cx="6473701" cy="1333698"/>
          </a:xfrm>
          <a:prstGeom prst="rect">
            <a:avLst/>
          </a:prstGeom>
        </p:spPr>
        <p:txBody>
          <a:bodyPr wrap="square" lIns="0" tIns="0" rIns="0" bIns="0" rtlCol="0" anchor="t">
            <a:spAutoFit/>
          </a:bodyPr>
          <a:lstStyle/>
          <a:p>
            <a:pPr>
              <a:lnSpc>
                <a:spcPts val="5247"/>
              </a:lnSpc>
              <a:spcBef>
                <a:spcPct val="0"/>
              </a:spcBef>
            </a:pPr>
            <a:r>
              <a:rPr lang="tr-TR" sz="4602" dirty="0">
                <a:solidFill>
                  <a:srgbClr val="000000"/>
                </a:solidFill>
                <a:latin typeface="Funtastic"/>
                <a:ea typeface="Funtastic"/>
                <a:cs typeface="Funtastic"/>
                <a:sym typeface="Funtastic"/>
              </a:rPr>
              <a:t>İ</a:t>
            </a:r>
            <a:r>
              <a:rPr lang="en-US" sz="4602" dirty="0">
                <a:solidFill>
                  <a:srgbClr val="000000"/>
                </a:solidFill>
                <a:latin typeface="Funtastic"/>
                <a:ea typeface="Funtastic"/>
                <a:cs typeface="Funtastic"/>
                <a:sym typeface="Funtastic"/>
              </a:rPr>
              <a:t>KL</a:t>
            </a:r>
            <a:r>
              <a:rPr lang="tr-TR" sz="4602" dirty="0">
                <a:solidFill>
                  <a:srgbClr val="000000"/>
                </a:solidFill>
                <a:latin typeface="Funtastic"/>
                <a:ea typeface="Funtastic"/>
                <a:cs typeface="Funtastic"/>
                <a:sym typeface="Funtastic"/>
              </a:rPr>
              <a:t>İ</a:t>
            </a:r>
            <a:r>
              <a:rPr lang="en-US" sz="4602" dirty="0">
                <a:solidFill>
                  <a:srgbClr val="000000"/>
                </a:solidFill>
                <a:latin typeface="Funtastic"/>
                <a:ea typeface="Funtastic"/>
                <a:cs typeface="Funtastic"/>
                <a:sym typeface="Funtastic"/>
              </a:rPr>
              <a:t>M DEĞ</a:t>
            </a:r>
            <a:r>
              <a:rPr lang="tr-TR" sz="4602" dirty="0">
                <a:solidFill>
                  <a:srgbClr val="000000"/>
                </a:solidFill>
                <a:latin typeface="Funtastic"/>
                <a:ea typeface="Funtastic"/>
                <a:cs typeface="Funtastic"/>
                <a:sym typeface="Funtastic"/>
              </a:rPr>
              <a:t>İ</a:t>
            </a:r>
            <a:r>
              <a:rPr lang="en-US" sz="4602" dirty="0">
                <a:solidFill>
                  <a:srgbClr val="000000"/>
                </a:solidFill>
                <a:latin typeface="Funtastic"/>
                <a:ea typeface="Funtastic"/>
                <a:cs typeface="Funtastic"/>
                <a:sym typeface="Funtastic"/>
              </a:rPr>
              <a:t>Ş</a:t>
            </a:r>
            <a:r>
              <a:rPr lang="tr-TR" sz="4602" dirty="0">
                <a:solidFill>
                  <a:srgbClr val="000000"/>
                </a:solidFill>
                <a:latin typeface="Funtastic"/>
                <a:ea typeface="Funtastic"/>
                <a:cs typeface="Funtastic"/>
                <a:sym typeface="Funtastic"/>
              </a:rPr>
              <a:t>İ</a:t>
            </a:r>
            <a:r>
              <a:rPr lang="en-US" sz="4602" dirty="0">
                <a:solidFill>
                  <a:srgbClr val="000000"/>
                </a:solidFill>
                <a:latin typeface="Funtastic"/>
                <a:ea typeface="Funtastic"/>
                <a:cs typeface="Funtastic"/>
                <a:sym typeface="Funtastic"/>
              </a:rPr>
              <a:t>KL</a:t>
            </a:r>
            <a:r>
              <a:rPr lang="tr-TR" sz="4602" dirty="0">
                <a:solidFill>
                  <a:srgbClr val="000000"/>
                </a:solidFill>
                <a:latin typeface="Funtastic"/>
                <a:ea typeface="Funtastic"/>
                <a:cs typeface="Funtastic"/>
                <a:sym typeface="Funtastic"/>
              </a:rPr>
              <a:t>İ</a:t>
            </a:r>
            <a:r>
              <a:rPr lang="en-US" sz="4602" dirty="0">
                <a:solidFill>
                  <a:srgbClr val="000000"/>
                </a:solidFill>
                <a:latin typeface="Funtastic"/>
                <a:ea typeface="Funtastic"/>
                <a:cs typeface="Funtastic"/>
                <a:sym typeface="Funtastic"/>
              </a:rPr>
              <a:t>Ğ</a:t>
            </a:r>
            <a:r>
              <a:rPr lang="tr-TR" sz="4602" dirty="0">
                <a:solidFill>
                  <a:srgbClr val="000000"/>
                </a:solidFill>
                <a:latin typeface="Funtastic"/>
                <a:ea typeface="Funtastic"/>
                <a:cs typeface="Funtastic"/>
                <a:sym typeface="Funtastic"/>
              </a:rPr>
              <a:t>İ</a:t>
            </a:r>
            <a:r>
              <a:rPr lang="en-US" sz="4602" dirty="0">
                <a:solidFill>
                  <a:srgbClr val="000000"/>
                </a:solidFill>
                <a:latin typeface="Funtastic"/>
                <a:ea typeface="Funtastic"/>
                <a:cs typeface="Funtastic"/>
                <a:sym typeface="Funtastic"/>
              </a:rPr>
              <a:t>N</a:t>
            </a:r>
            <a:r>
              <a:rPr lang="tr-TR" sz="4602" dirty="0">
                <a:solidFill>
                  <a:srgbClr val="000000"/>
                </a:solidFill>
                <a:latin typeface="Funtastic"/>
                <a:ea typeface="Funtastic"/>
                <a:cs typeface="Funtastic"/>
                <a:sym typeface="Funtastic"/>
              </a:rPr>
              <a:t>İ</a:t>
            </a:r>
            <a:r>
              <a:rPr lang="en-US" sz="4602" dirty="0">
                <a:solidFill>
                  <a:srgbClr val="000000"/>
                </a:solidFill>
                <a:latin typeface="Funtastic"/>
                <a:ea typeface="Funtastic"/>
                <a:cs typeface="Funtastic"/>
                <a:sym typeface="Funtastic"/>
              </a:rPr>
              <a:t>N ETK</a:t>
            </a:r>
            <a:r>
              <a:rPr lang="tr-TR" sz="4602" dirty="0">
                <a:solidFill>
                  <a:srgbClr val="000000"/>
                </a:solidFill>
                <a:latin typeface="Funtastic"/>
                <a:ea typeface="Funtastic"/>
                <a:cs typeface="Funtastic"/>
                <a:sym typeface="Funtastic"/>
              </a:rPr>
              <a:t>İ</a:t>
            </a:r>
            <a:r>
              <a:rPr lang="en-US" sz="4602" dirty="0">
                <a:solidFill>
                  <a:srgbClr val="000000"/>
                </a:solidFill>
                <a:latin typeface="Funtastic"/>
                <a:ea typeface="Funtastic"/>
                <a:cs typeface="Funtastic"/>
                <a:sym typeface="Funtastic"/>
              </a:rPr>
              <a:t>LER</a:t>
            </a:r>
            <a:r>
              <a:rPr lang="tr-TR" sz="4602" dirty="0">
                <a:solidFill>
                  <a:srgbClr val="000000"/>
                </a:solidFill>
                <a:latin typeface="Funtastic"/>
                <a:ea typeface="Funtastic"/>
                <a:cs typeface="Funtastic"/>
                <a:sym typeface="Funtastic"/>
              </a:rPr>
              <a:t>İ</a:t>
            </a:r>
            <a:endParaRPr lang="en-US" sz="4602" dirty="0">
              <a:solidFill>
                <a:srgbClr val="000000"/>
              </a:solidFill>
              <a:latin typeface="Funtastic"/>
              <a:ea typeface="Funtastic"/>
              <a:cs typeface="Funtastic"/>
              <a:sym typeface="Funtastic"/>
            </a:endParaRPr>
          </a:p>
        </p:txBody>
      </p:sp>
      <p:sp>
        <p:nvSpPr>
          <p:cNvPr id="13" name="TextBox 13"/>
          <p:cNvSpPr txBox="1"/>
          <p:nvPr/>
        </p:nvSpPr>
        <p:spPr>
          <a:xfrm>
            <a:off x="929326" y="2637732"/>
            <a:ext cx="4797385" cy="3176767"/>
          </a:xfrm>
          <a:prstGeom prst="rect">
            <a:avLst/>
          </a:prstGeom>
        </p:spPr>
        <p:txBody>
          <a:bodyPr wrap="square" lIns="0" tIns="0" rIns="0" bIns="0" rtlCol="0" anchor="t">
            <a:spAutoFit/>
          </a:bodyPr>
          <a:lstStyle/>
          <a:p>
            <a:pPr marL="377145" lvl="1" indent="-188573">
              <a:lnSpc>
                <a:spcPct val="150000"/>
              </a:lnSpc>
              <a:spcBef>
                <a:spcPct val="0"/>
              </a:spcBef>
              <a:buFont typeface="Arial"/>
              <a:buChar char="•"/>
            </a:pPr>
            <a:r>
              <a:rPr lang="en-US" sz="1747" dirty="0" err="1">
                <a:solidFill>
                  <a:srgbClr val="000000"/>
                </a:solidFill>
                <a:latin typeface="Poppins"/>
                <a:ea typeface="Poppins"/>
                <a:cs typeface="Poppins"/>
                <a:sym typeface="Poppins"/>
              </a:rPr>
              <a:t>Yoğun</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yağışlar</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ve</a:t>
            </a:r>
            <a:r>
              <a:rPr lang="en-US" sz="1747" dirty="0">
                <a:solidFill>
                  <a:srgbClr val="000000"/>
                </a:solidFill>
                <a:latin typeface="Poppins"/>
                <a:ea typeface="Poppins"/>
                <a:cs typeface="Poppins"/>
                <a:sym typeface="Poppins"/>
              </a:rPr>
              <a:t> seller </a:t>
            </a:r>
          </a:p>
          <a:p>
            <a:pPr marL="377145" lvl="1" indent="-188573">
              <a:lnSpc>
                <a:spcPct val="150000"/>
              </a:lnSpc>
              <a:spcBef>
                <a:spcPct val="0"/>
              </a:spcBef>
              <a:buFont typeface="Arial"/>
              <a:buChar char="•"/>
            </a:pPr>
            <a:r>
              <a:rPr lang="en-US" sz="1747" dirty="0" err="1">
                <a:solidFill>
                  <a:srgbClr val="000000"/>
                </a:solidFill>
                <a:latin typeface="Poppins"/>
                <a:ea typeface="Poppins"/>
                <a:cs typeface="Poppins"/>
                <a:sym typeface="Poppins"/>
              </a:rPr>
              <a:t>Sıcak</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hava</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dalgalarının</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şiddetinde</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artış</a:t>
            </a:r>
            <a:endParaRPr lang="en-US" sz="1747" dirty="0">
              <a:solidFill>
                <a:srgbClr val="000000"/>
              </a:solidFill>
              <a:latin typeface="Poppins"/>
              <a:ea typeface="Poppins"/>
              <a:cs typeface="Poppins"/>
              <a:sym typeface="Poppins"/>
            </a:endParaRPr>
          </a:p>
          <a:p>
            <a:pPr marL="377145" lvl="1" indent="-188573">
              <a:lnSpc>
                <a:spcPct val="150000"/>
              </a:lnSpc>
              <a:spcBef>
                <a:spcPct val="0"/>
              </a:spcBef>
              <a:buFont typeface="Arial"/>
              <a:buChar char="•"/>
            </a:pPr>
            <a:r>
              <a:rPr lang="en-US" sz="1747" dirty="0" err="1">
                <a:solidFill>
                  <a:srgbClr val="000000"/>
                </a:solidFill>
                <a:latin typeface="Poppins"/>
                <a:ea typeface="Poppins"/>
                <a:cs typeface="Poppins"/>
                <a:sym typeface="Poppins"/>
              </a:rPr>
              <a:t>Kuraklık</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olaylarında</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artış</a:t>
            </a:r>
            <a:endParaRPr lang="en-US" sz="1747" dirty="0">
              <a:solidFill>
                <a:srgbClr val="000000"/>
              </a:solidFill>
              <a:latin typeface="Poppins"/>
              <a:ea typeface="Poppins"/>
              <a:cs typeface="Poppins"/>
              <a:sym typeface="Poppins"/>
            </a:endParaRPr>
          </a:p>
          <a:p>
            <a:pPr marL="377145" lvl="1" indent="-188573">
              <a:lnSpc>
                <a:spcPct val="150000"/>
              </a:lnSpc>
              <a:spcBef>
                <a:spcPct val="0"/>
              </a:spcBef>
              <a:buFont typeface="Arial"/>
              <a:buChar char="•"/>
            </a:pPr>
            <a:r>
              <a:rPr lang="en-US" sz="1747" dirty="0" err="1">
                <a:solidFill>
                  <a:srgbClr val="000000"/>
                </a:solidFill>
                <a:latin typeface="Poppins"/>
                <a:ea typeface="Poppins"/>
                <a:cs typeface="Poppins"/>
                <a:sym typeface="Poppins"/>
              </a:rPr>
              <a:t>Ormanlarda</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hızla</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azalma</a:t>
            </a:r>
            <a:endParaRPr lang="en-US" sz="1747" dirty="0">
              <a:solidFill>
                <a:srgbClr val="000000"/>
              </a:solidFill>
              <a:latin typeface="Poppins"/>
              <a:ea typeface="Poppins"/>
              <a:cs typeface="Poppins"/>
              <a:sym typeface="Poppins"/>
            </a:endParaRPr>
          </a:p>
          <a:p>
            <a:pPr marL="377145" lvl="1" indent="-188573">
              <a:lnSpc>
                <a:spcPct val="150000"/>
              </a:lnSpc>
              <a:spcBef>
                <a:spcPct val="0"/>
              </a:spcBef>
              <a:buFont typeface="Arial"/>
              <a:buChar char="•"/>
            </a:pPr>
            <a:r>
              <a:rPr lang="en-US" sz="1747" dirty="0" err="1">
                <a:solidFill>
                  <a:srgbClr val="000000"/>
                </a:solidFill>
                <a:latin typeface="Poppins"/>
                <a:ea typeface="Poppins"/>
                <a:cs typeface="Poppins"/>
                <a:sym typeface="Poppins"/>
              </a:rPr>
              <a:t>Tarım</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verimliliğinde</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düşüş</a:t>
            </a:r>
            <a:endParaRPr lang="en-US" sz="1747" dirty="0">
              <a:solidFill>
                <a:srgbClr val="000000"/>
              </a:solidFill>
              <a:latin typeface="Poppins"/>
              <a:ea typeface="Poppins"/>
              <a:cs typeface="Poppins"/>
              <a:sym typeface="Poppins"/>
            </a:endParaRPr>
          </a:p>
          <a:p>
            <a:pPr marL="377145" lvl="1" indent="-188573">
              <a:lnSpc>
                <a:spcPct val="150000"/>
              </a:lnSpc>
              <a:spcBef>
                <a:spcPct val="0"/>
              </a:spcBef>
              <a:buFont typeface="Arial"/>
              <a:buChar char="•"/>
            </a:pPr>
            <a:r>
              <a:rPr lang="en-US" sz="1747" dirty="0">
                <a:solidFill>
                  <a:srgbClr val="000000"/>
                </a:solidFill>
                <a:latin typeface="Poppins"/>
                <a:ea typeface="Poppins"/>
                <a:cs typeface="Poppins"/>
                <a:sym typeface="Poppins"/>
              </a:rPr>
              <a:t>Kar </a:t>
            </a:r>
            <a:r>
              <a:rPr lang="en-US" sz="1747" dirty="0" err="1">
                <a:solidFill>
                  <a:srgbClr val="000000"/>
                </a:solidFill>
                <a:latin typeface="Poppins"/>
                <a:ea typeface="Poppins"/>
                <a:cs typeface="Poppins"/>
                <a:sym typeface="Poppins"/>
              </a:rPr>
              <a:t>ve</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buz</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tabakalarında</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düşüş</a:t>
            </a:r>
            <a:endParaRPr lang="en-US" sz="1747" dirty="0">
              <a:solidFill>
                <a:srgbClr val="000000"/>
              </a:solidFill>
              <a:latin typeface="Poppins"/>
              <a:ea typeface="Poppins"/>
              <a:cs typeface="Poppins"/>
              <a:sym typeface="Poppins"/>
            </a:endParaRPr>
          </a:p>
          <a:p>
            <a:pPr marL="377145" lvl="1" indent="-188573">
              <a:lnSpc>
                <a:spcPct val="150000"/>
              </a:lnSpc>
              <a:spcBef>
                <a:spcPct val="0"/>
              </a:spcBef>
              <a:buFont typeface="Arial"/>
              <a:buChar char="•"/>
            </a:pPr>
            <a:r>
              <a:rPr lang="en-US" sz="1747" dirty="0">
                <a:solidFill>
                  <a:srgbClr val="000000"/>
                </a:solidFill>
                <a:latin typeface="Poppins"/>
                <a:ea typeface="Poppins"/>
                <a:cs typeface="Poppins"/>
                <a:sym typeface="Poppins"/>
              </a:rPr>
              <a:t>Deniz </a:t>
            </a:r>
            <a:r>
              <a:rPr lang="en-US" sz="1747" dirty="0" err="1">
                <a:solidFill>
                  <a:srgbClr val="000000"/>
                </a:solidFill>
                <a:latin typeface="Poppins"/>
                <a:ea typeface="Poppins"/>
                <a:cs typeface="Poppins"/>
                <a:sym typeface="Poppins"/>
              </a:rPr>
              <a:t>seviyelerinde</a:t>
            </a:r>
            <a:r>
              <a:rPr lang="en-US" sz="1747" dirty="0">
                <a:solidFill>
                  <a:srgbClr val="000000"/>
                </a:solidFill>
                <a:latin typeface="Poppins"/>
                <a:ea typeface="Poppins"/>
                <a:cs typeface="Poppins"/>
                <a:sym typeface="Poppins"/>
              </a:rPr>
              <a:t> </a:t>
            </a:r>
            <a:r>
              <a:rPr lang="en-US" sz="1747" dirty="0" err="1">
                <a:solidFill>
                  <a:srgbClr val="000000"/>
                </a:solidFill>
                <a:latin typeface="Poppins"/>
                <a:ea typeface="Poppins"/>
                <a:cs typeface="Poppins"/>
                <a:sym typeface="Poppins"/>
              </a:rPr>
              <a:t>artış</a:t>
            </a:r>
            <a:endParaRPr lang="en-US" sz="1747" dirty="0">
              <a:solidFill>
                <a:srgbClr val="000000"/>
              </a:solidFill>
              <a:latin typeface="Poppins"/>
              <a:ea typeface="Poppins"/>
              <a:cs typeface="Poppins"/>
              <a:sym typeface="Poppins"/>
            </a:endParaRPr>
          </a:p>
          <a:p>
            <a:pPr algn="l">
              <a:lnSpc>
                <a:spcPct val="150000"/>
              </a:lnSpc>
              <a:spcBef>
                <a:spcPct val="0"/>
              </a:spcBef>
            </a:pPr>
            <a:endParaRPr lang="en-US" sz="1747" dirty="0">
              <a:solidFill>
                <a:srgbClr val="000000"/>
              </a:solidFill>
              <a:latin typeface="Poppins"/>
              <a:ea typeface="Poppins"/>
              <a:cs typeface="Poppins"/>
              <a:sym typeface="Poppins"/>
            </a:endParaRPr>
          </a:p>
        </p:txBody>
      </p:sp>
      <p:sp>
        <p:nvSpPr>
          <p:cNvPr id="14" name="Freeform 14"/>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11"/>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525" b="-103898"/>
            </a:stretch>
          </a:blipFill>
        </p:spPr>
      </p:sp>
      <p:sp>
        <p:nvSpPr>
          <p:cNvPr id="3" name="Freeform 3"/>
          <p:cNvSpPr/>
          <p:nvPr/>
        </p:nvSpPr>
        <p:spPr>
          <a:xfrm flipH="1">
            <a:off x="-81423" y="-1356630"/>
            <a:ext cx="4306549" cy="6199398"/>
          </a:xfrm>
          <a:custGeom>
            <a:avLst/>
            <a:gdLst/>
            <a:ahLst/>
            <a:cxnLst/>
            <a:rect l="l" t="t" r="r" b="b"/>
            <a:pathLst>
              <a:path w="6459824" h="9299097">
                <a:moveTo>
                  <a:pt x="6459824" y="0"/>
                </a:moveTo>
                <a:lnTo>
                  <a:pt x="0" y="0"/>
                </a:lnTo>
                <a:lnTo>
                  <a:pt x="0" y="9299097"/>
                </a:lnTo>
                <a:lnTo>
                  <a:pt x="6459824" y="9299097"/>
                </a:lnTo>
                <a:lnTo>
                  <a:pt x="6459824" y="0"/>
                </a:lnTo>
                <a:close/>
              </a:path>
            </a:pathLst>
          </a:custGeom>
          <a:blipFill>
            <a:blip r:embed="rId4"/>
            <a:stretch>
              <a:fillRect/>
            </a:stretch>
          </a:blipFill>
        </p:spPr>
      </p:sp>
      <p:sp>
        <p:nvSpPr>
          <p:cNvPr id="4" name="Freeform 4"/>
          <p:cNvSpPr/>
          <p:nvPr/>
        </p:nvSpPr>
        <p:spPr>
          <a:xfrm>
            <a:off x="-175059" y="2781285"/>
            <a:ext cx="3215711" cy="2174990"/>
          </a:xfrm>
          <a:custGeom>
            <a:avLst/>
            <a:gdLst/>
            <a:ahLst/>
            <a:cxnLst/>
            <a:rect l="l" t="t" r="r" b="b"/>
            <a:pathLst>
              <a:path w="4823567" h="3262485">
                <a:moveTo>
                  <a:pt x="0" y="0"/>
                </a:moveTo>
                <a:lnTo>
                  <a:pt x="4823567" y="0"/>
                </a:lnTo>
                <a:lnTo>
                  <a:pt x="4823567" y="3262485"/>
                </a:lnTo>
                <a:lnTo>
                  <a:pt x="0" y="32624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472075" y="2781285"/>
            <a:ext cx="3215711" cy="2174990"/>
          </a:xfrm>
          <a:custGeom>
            <a:avLst/>
            <a:gdLst/>
            <a:ahLst/>
            <a:cxnLst/>
            <a:rect l="l" t="t" r="r" b="b"/>
            <a:pathLst>
              <a:path w="4823567" h="3262485">
                <a:moveTo>
                  <a:pt x="0" y="0"/>
                </a:moveTo>
                <a:lnTo>
                  <a:pt x="4823567" y="0"/>
                </a:lnTo>
                <a:lnTo>
                  <a:pt x="4823567" y="3262485"/>
                </a:lnTo>
                <a:lnTo>
                  <a:pt x="0" y="32624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010528" y="4626017"/>
            <a:ext cx="14762411" cy="3393647"/>
          </a:xfrm>
          <a:custGeom>
            <a:avLst/>
            <a:gdLst/>
            <a:ahLst/>
            <a:cxnLst/>
            <a:rect l="l" t="t" r="r" b="b"/>
            <a:pathLst>
              <a:path w="22143617" h="5090471">
                <a:moveTo>
                  <a:pt x="0" y="0"/>
                </a:moveTo>
                <a:lnTo>
                  <a:pt x="22143617" y="0"/>
                </a:lnTo>
                <a:lnTo>
                  <a:pt x="22143617" y="5090472"/>
                </a:lnTo>
                <a:lnTo>
                  <a:pt x="0" y="5090472"/>
                </a:lnTo>
                <a:lnTo>
                  <a:pt x="0" y="0"/>
                </a:lnTo>
                <a:close/>
              </a:path>
            </a:pathLst>
          </a:custGeom>
          <a:blipFill>
            <a:blip r:embed="rId7">
              <a:extLst>
                <a:ext uri="{96DAC541-7B7A-43D3-8B79-37D633B846F1}">
                  <asvg:svgBlip xmlns:asvg="http://schemas.microsoft.com/office/drawing/2016/SVG/main" xmlns="" r:embed="rId8"/>
                </a:ext>
              </a:extLst>
            </a:blip>
            <a:stretch>
              <a:fillRect t="-67673"/>
            </a:stretch>
          </a:blipFill>
        </p:spPr>
      </p:sp>
      <p:sp>
        <p:nvSpPr>
          <p:cNvPr id="7" name="Freeform 7"/>
          <p:cNvSpPr/>
          <p:nvPr/>
        </p:nvSpPr>
        <p:spPr>
          <a:xfrm>
            <a:off x="8861306" y="-1078607"/>
            <a:ext cx="6270713" cy="6762534"/>
          </a:xfrm>
          <a:custGeom>
            <a:avLst/>
            <a:gdLst/>
            <a:ahLst/>
            <a:cxnLst/>
            <a:rect l="l" t="t" r="r" b="b"/>
            <a:pathLst>
              <a:path w="9406070" h="10143801">
                <a:moveTo>
                  <a:pt x="0" y="0"/>
                </a:moveTo>
                <a:lnTo>
                  <a:pt x="9406070" y="0"/>
                </a:lnTo>
                <a:lnTo>
                  <a:pt x="9406070" y="10143801"/>
                </a:lnTo>
                <a:lnTo>
                  <a:pt x="0" y="101438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3633210" y="622300"/>
            <a:ext cx="4925580" cy="666849"/>
          </a:xfrm>
          <a:prstGeom prst="rect">
            <a:avLst/>
          </a:prstGeom>
        </p:spPr>
        <p:txBody>
          <a:bodyPr lIns="0" tIns="0" rIns="0" bIns="0" rtlCol="0" anchor="t">
            <a:spAutoFit/>
          </a:bodyPr>
          <a:lstStyle/>
          <a:p>
            <a:pPr algn="ctr">
              <a:lnSpc>
                <a:spcPts val="5247"/>
              </a:lnSpc>
              <a:spcBef>
                <a:spcPct val="0"/>
              </a:spcBef>
            </a:pPr>
            <a:r>
              <a:rPr lang="en-US" sz="4602">
                <a:solidFill>
                  <a:srgbClr val="000000"/>
                </a:solidFill>
                <a:latin typeface="Funtastic"/>
                <a:ea typeface="Funtastic"/>
                <a:cs typeface="Funtastic"/>
                <a:sym typeface="Funtastic"/>
              </a:rPr>
              <a:t>SIFIR ATIK</a:t>
            </a:r>
          </a:p>
        </p:txBody>
      </p:sp>
      <p:grpSp>
        <p:nvGrpSpPr>
          <p:cNvPr id="9" name="Group 9"/>
          <p:cNvGrpSpPr/>
          <p:nvPr/>
        </p:nvGrpSpPr>
        <p:grpSpPr>
          <a:xfrm>
            <a:off x="2927388" y="1743069"/>
            <a:ext cx="6093701" cy="1685931"/>
            <a:chOff x="0" y="0"/>
            <a:chExt cx="1909515" cy="528302"/>
          </a:xfrm>
        </p:grpSpPr>
        <p:sp>
          <p:nvSpPr>
            <p:cNvPr id="10" name="Freeform 10"/>
            <p:cNvSpPr/>
            <p:nvPr/>
          </p:nvSpPr>
          <p:spPr>
            <a:xfrm>
              <a:off x="0" y="0"/>
              <a:ext cx="1909515" cy="528302"/>
            </a:xfrm>
            <a:custGeom>
              <a:avLst/>
              <a:gdLst/>
              <a:ahLst/>
              <a:cxnLst/>
              <a:rect l="l" t="t" r="r" b="b"/>
              <a:pathLst>
                <a:path w="1909515" h="528302">
                  <a:moveTo>
                    <a:pt x="25410" y="0"/>
                  </a:moveTo>
                  <a:lnTo>
                    <a:pt x="1884106" y="0"/>
                  </a:lnTo>
                  <a:cubicBezTo>
                    <a:pt x="1898139" y="0"/>
                    <a:pt x="1909515" y="11376"/>
                    <a:pt x="1909515" y="25410"/>
                  </a:cubicBezTo>
                  <a:lnTo>
                    <a:pt x="1909515" y="502892"/>
                  </a:lnTo>
                  <a:cubicBezTo>
                    <a:pt x="1909515" y="516925"/>
                    <a:pt x="1898139" y="528302"/>
                    <a:pt x="1884106" y="528302"/>
                  </a:cubicBezTo>
                  <a:lnTo>
                    <a:pt x="25410" y="528302"/>
                  </a:lnTo>
                  <a:cubicBezTo>
                    <a:pt x="11376" y="528302"/>
                    <a:pt x="0" y="516925"/>
                    <a:pt x="0" y="502892"/>
                  </a:cubicBezTo>
                  <a:lnTo>
                    <a:pt x="0" y="25410"/>
                  </a:lnTo>
                  <a:cubicBezTo>
                    <a:pt x="0" y="11376"/>
                    <a:pt x="11376" y="0"/>
                    <a:pt x="25410" y="0"/>
                  </a:cubicBezTo>
                  <a:close/>
                </a:path>
              </a:pathLst>
            </a:custGeom>
            <a:solidFill>
              <a:srgbClr val="FFFFFF"/>
            </a:solidFill>
          </p:spPr>
        </p:sp>
        <p:sp>
          <p:nvSpPr>
            <p:cNvPr id="11" name="TextBox 11"/>
            <p:cNvSpPr txBox="1"/>
            <p:nvPr/>
          </p:nvSpPr>
          <p:spPr>
            <a:xfrm>
              <a:off x="0" y="-47625"/>
              <a:ext cx="1909515" cy="575927"/>
            </a:xfrm>
            <a:prstGeom prst="rect">
              <a:avLst/>
            </a:prstGeom>
          </p:spPr>
          <p:txBody>
            <a:bodyPr lIns="38737" tIns="38737" rIns="38737" bIns="38737" rtlCol="0" anchor="ctr"/>
            <a:lstStyle/>
            <a:p>
              <a:pPr algn="ctr">
                <a:lnSpc>
                  <a:spcPts val="2333"/>
                </a:lnSpc>
              </a:pPr>
              <a:endParaRPr sz="1200"/>
            </a:p>
          </p:txBody>
        </p:sp>
      </p:grpSp>
      <p:sp>
        <p:nvSpPr>
          <p:cNvPr id="12" name="TextBox 12"/>
          <p:cNvSpPr txBox="1"/>
          <p:nvPr/>
        </p:nvSpPr>
        <p:spPr>
          <a:xfrm>
            <a:off x="2979895" y="1952303"/>
            <a:ext cx="5894851" cy="808876"/>
          </a:xfrm>
          <a:prstGeom prst="rect">
            <a:avLst/>
          </a:prstGeom>
        </p:spPr>
        <p:txBody>
          <a:bodyPr wrap="square" lIns="0" tIns="0" rIns="0" bIns="0" rtlCol="0" anchor="t">
            <a:spAutoFit/>
          </a:bodyPr>
          <a:lstStyle/>
          <a:p>
            <a:pPr algn="ctr">
              <a:lnSpc>
                <a:spcPct val="150000"/>
              </a:lnSpc>
            </a:pPr>
            <a:r>
              <a:rPr lang="tr-TR" sz="1867" dirty="0">
                <a:solidFill>
                  <a:srgbClr val="000000"/>
                </a:solidFill>
                <a:latin typeface="Poppins"/>
                <a:ea typeface="Poppins"/>
                <a:cs typeface="Poppins"/>
                <a:sym typeface="Poppins"/>
              </a:rPr>
              <a:t>A</a:t>
            </a:r>
            <a:r>
              <a:rPr lang="en-US" sz="1867" dirty="0" err="1">
                <a:solidFill>
                  <a:srgbClr val="000000"/>
                </a:solidFill>
                <a:latin typeface="Poppins"/>
                <a:ea typeface="Poppins"/>
                <a:cs typeface="Poppins"/>
                <a:sym typeface="Poppins"/>
              </a:rPr>
              <a:t>tıkların</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oluşumunu</a:t>
            </a:r>
            <a:r>
              <a:rPr lang="tr-TR" sz="1867" dirty="0">
                <a:solidFill>
                  <a:srgbClr val="000000"/>
                </a:solidFill>
                <a:latin typeface="Poppins"/>
                <a:ea typeface="Poppins"/>
                <a:cs typeface="Poppins"/>
                <a:sym typeface="Poppins"/>
              </a:rPr>
              <a:t> azaltarak</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geri</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dönüşüm</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ve</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yeniden</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kullanım</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yoluyla</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doğal</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kaynakları</a:t>
            </a:r>
            <a:r>
              <a:rPr lang="en-US" sz="1867" dirty="0">
                <a:solidFill>
                  <a:srgbClr val="000000"/>
                </a:solidFill>
                <a:latin typeface="Poppins"/>
                <a:ea typeface="Poppins"/>
                <a:cs typeface="Poppins"/>
                <a:sym typeface="Poppins"/>
              </a:rPr>
              <a:t> </a:t>
            </a:r>
            <a:r>
              <a:rPr lang="en-US" sz="1867" dirty="0" err="1">
                <a:solidFill>
                  <a:srgbClr val="000000"/>
                </a:solidFill>
                <a:latin typeface="Poppins"/>
                <a:ea typeface="Poppins"/>
                <a:cs typeface="Poppins"/>
                <a:sym typeface="Poppins"/>
              </a:rPr>
              <a:t>koruma</a:t>
            </a:r>
            <a:r>
              <a:rPr lang="tr-TR" sz="1867" dirty="0">
                <a:solidFill>
                  <a:srgbClr val="000000"/>
                </a:solidFill>
                <a:latin typeface="Poppins"/>
                <a:ea typeface="Poppins"/>
                <a:cs typeface="Poppins"/>
                <a:sym typeface="Poppins"/>
              </a:rPr>
              <a:t>k</a:t>
            </a:r>
            <a:endParaRPr lang="en-US" sz="1867" dirty="0">
              <a:solidFill>
                <a:srgbClr val="000000"/>
              </a:solidFill>
              <a:latin typeface="Poppins"/>
              <a:ea typeface="Poppins"/>
              <a:cs typeface="Poppins"/>
              <a:sym typeface="Poppins"/>
            </a:endParaRPr>
          </a:p>
        </p:txBody>
      </p:sp>
      <p:sp>
        <p:nvSpPr>
          <p:cNvPr id="13" name="Freeform 13"/>
          <p:cNvSpPr/>
          <p:nvPr/>
        </p:nvSpPr>
        <p:spPr>
          <a:xfrm>
            <a:off x="4951939" y="3194593"/>
            <a:ext cx="2693688" cy="2203927"/>
          </a:xfrm>
          <a:custGeom>
            <a:avLst/>
            <a:gdLst/>
            <a:ahLst/>
            <a:cxnLst/>
            <a:rect l="l" t="t" r="r" b="b"/>
            <a:pathLst>
              <a:path w="4040532" h="3305890">
                <a:moveTo>
                  <a:pt x="0" y="0"/>
                </a:moveTo>
                <a:lnTo>
                  <a:pt x="4040533" y="0"/>
                </a:lnTo>
                <a:lnTo>
                  <a:pt x="4040533" y="3305890"/>
                </a:lnTo>
                <a:lnTo>
                  <a:pt x="0" y="330589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669799" y="2812418"/>
            <a:ext cx="5927321" cy="4364663"/>
          </a:xfrm>
          <a:custGeom>
            <a:avLst/>
            <a:gdLst/>
            <a:ahLst/>
            <a:cxnLst/>
            <a:rect l="l" t="t" r="r" b="b"/>
            <a:pathLst>
              <a:path w="8890981" h="6546995">
                <a:moveTo>
                  <a:pt x="0" y="0"/>
                </a:moveTo>
                <a:lnTo>
                  <a:pt x="8890980" y="0"/>
                </a:lnTo>
                <a:lnTo>
                  <a:pt x="8890980" y="6546995"/>
                </a:lnTo>
                <a:lnTo>
                  <a:pt x="0" y="65469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8372439" y="3404178"/>
            <a:ext cx="3220908" cy="1516755"/>
          </a:xfrm>
          <a:custGeom>
            <a:avLst/>
            <a:gdLst/>
            <a:ahLst/>
            <a:cxnLst/>
            <a:rect l="l" t="t" r="r" b="b"/>
            <a:pathLst>
              <a:path w="4831362" h="2275132">
                <a:moveTo>
                  <a:pt x="0" y="0"/>
                </a:moveTo>
                <a:lnTo>
                  <a:pt x="4831362" y="0"/>
                </a:lnTo>
                <a:lnTo>
                  <a:pt x="4831362" y="2275132"/>
                </a:lnTo>
                <a:lnTo>
                  <a:pt x="0" y="227513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17"/>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525" b="-103898"/>
            </a:stretch>
          </a:blipFill>
        </p:spPr>
      </p:sp>
      <p:sp>
        <p:nvSpPr>
          <p:cNvPr id="3" name="Freeform 3"/>
          <p:cNvSpPr/>
          <p:nvPr/>
        </p:nvSpPr>
        <p:spPr>
          <a:xfrm>
            <a:off x="129249" y="2548996"/>
            <a:ext cx="6172924" cy="2080790"/>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4">
              <a:alphaModFix amt="59000"/>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8822175" y="-451190"/>
            <a:ext cx="4469737" cy="2273979"/>
          </a:xfrm>
          <a:custGeom>
            <a:avLst/>
            <a:gdLst/>
            <a:ahLst/>
            <a:cxnLst/>
            <a:rect l="l" t="t" r="r" b="b"/>
            <a:pathLst>
              <a:path w="6704606" h="3410968">
                <a:moveTo>
                  <a:pt x="6704605" y="0"/>
                </a:moveTo>
                <a:lnTo>
                  <a:pt x="0" y="0"/>
                </a:lnTo>
                <a:lnTo>
                  <a:pt x="0" y="3410968"/>
                </a:lnTo>
                <a:lnTo>
                  <a:pt x="6704605" y="3410968"/>
                </a:lnTo>
                <a:lnTo>
                  <a:pt x="6704605" y="0"/>
                </a:lnTo>
                <a:close/>
              </a:path>
            </a:pathLst>
          </a:custGeom>
          <a:blipFill>
            <a:blip r:embed="rId6">
              <a:alphaModFix amt="75000"/>
            </a:blip>
            <a:stretch>
              <a:fillRect/>
            </a:stretch>
          </a:blipFill>
        </p:spPr>
      </p:sp>
      <p:sp>
        <p:nvSpPr>
          <p:cNvPr id="5" name="Freeform 5"/>
          <p:cNvSpPr/>
          <p:nvPr/>
        </p:nvSpPr>
        <p:spPr>
          <a:xfrm>
            <a:off x="6199865" y="2548996"/>
            <a:ext cx="6172924" cy="2080790"/>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4">
              <a:alphaModFix amt="59000"/>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9509804" y="321702"/>
            <a:ext cx="3094479" cy="4454589"/>
          </a:xfrm>
          <a:custGeom>
            <a:avLst/>
            <a:gdLst/>
            <a:ahLst/>
            <a:cxnLst/>
            <a:rect l="l" t="t" r="r" b="b"/>
            <a:pathLst>
              <a:path w="4641718" h="6681883">
                <a:moveTo>
                  <a:pt x="0" y="0"/>
                </a:moveTo>
                <a:lnTo>
                  <a:pt x="4641717" y="0"/>
                </a:lnTo>
                <a:lnTo>
                  <a:pt x="4641717" y="6681883"/>
                </a:lnTo>
                <a:lnTo>
                  <a:pt x="0" y="6681883"/>
                </a:lnTo>
                <a:lnTo>
                  <a:pt x="0" y="0"/>
                </a:lnTo>
                <a:close/>
              </a:path>
            </a:pathLst>
          </a:custGeom>
          <a:blipFill>
            <a:blip r:embed="rId7"/>
            <a:stretch>
              <a:fillRect/>
            </a:stretch>
          </a:blipFill>
        </p:spPr>
      </p:sp>
      <p:grpSp>
        <p:nvGrpSpPr>
          <p:cNvPr id="7" name="Group 7"/>
          <p:cNvGrpSpPr/>
          <p:nvPr/>
        </p:nvGrpSpPr>
        <p:grpSpPr>
          <a:xfrm>
            <a:off x="1" y="4643482"/>
            <a:ext cx="1759839" cy="306161"/>
            <a:chOff x="0" y="0"/>
            <a:chExt cx="3519678" cy="612321"/>
          </a:xfrm>
        </p:grpSpPr>
        <p:sp>
          <p:nvSpPr>
            <p:cNvPr id="8" name="Freeform 8"/>
            <p:cNvSpPr/>
            <p:nvPr/>
          </p:nvSpPr>
          <p:spPr>
            <a:xfrm>
              <a:off x="0" y="0"/>
              <a:ext cx="905314" cy="612321"/>
            </a:xfrm>
            <a:custGeom>
              <a:avLst/>
              <a:gdLst/>
              <a:ahLst/>
              <a:cxnLst/>
              <a:rect l="l" t="t" r="r" b="b"/>
              <a:pathLst>
                <a:path w="905314" h="612321">
                  <a:moveTo>
                    <a:pt x="0" y="0"/>
                  </a:moveTo>
                  <a:lnTo>
                    <a:pt x="905314" y="0"/>
                  </a:lnTo>
                  <a:lnTo>
                    <a:pt x="905314" y="612321"/>
                  </a:lnTo>
                  <a:lnTo>
                    <a:pt x="0" y="6123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874059" y="0"/>
              <a:ext cx="905314" cy="612321"/>
            </a:xfrm>
            <a:custGeom>
              <a:avLst/>
              <a:gdLst/>
              <a:ahLst/>
              <a:cxnLst/>
              <a:rect l="l" t="t" r="r" b="b"/>
              <a:pathLst>
                <a:path w="905314" h="612321">
                  <a:moveTo>
                    <a:pt x="0" y="0"/>
                  </a:moveTo>
                  <a:lnTo>
                    <a:pt x="905314" y="0"/>
                  </a:lnTo>
                  <a:lnTo>
                    <a:pt x="905314" y="612321"/>
                  </a:lnTo>
                  <a:lnTo>
                    <a:pt x="0" y="6123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2614364" y="0"/>
              <a:ext cx="905314" cy="612321"/>
            </a:xfrm>
            <a:custGeom>
              <a:avLst/>
              <a:gdLst/>
              <a:ahLst/>
              <a:cxnLst/>
              <a:rect l="l" t="t" r="r" b="b"/>
              <a:pathLst>
                <a:path w="905314" h="612321">
                  <a:moveTo>
                    <a:pt x="0" y="0"/>
                  </a:moveTo>
                  <a:lnTo>
                    <a:pt x="905314" y="0"/>
                  </a:lnTo>
                  <a:lnTo>
                    <a:pt x="905314" y="612321"/>
                  </a:lnTo>
                  <a:lnTo>
                    <a:pt x="0" y="6123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11" name="Freeform 11"/>
          <p:cNvSpPr/>
          <p:nvPr/>
        </p:nvSpPr>
        <p:spPr>
          <a:xfrm>
            <a:off x="-1208281" y="4561543"/>
            <a:ext cx="14762411" cy="3393647"/>
          </a:xfrm>
          <a:custGeom>
            <a:avLst/>
            <a:gdLst/>
            <a:ahLst/>
            <a:cxnLst/>
            <a:rect l="l" t="t" r="r" b="b"/>
            <a:pathLst>
              <a:path w="22143617" h="5090471">
                <a:moveTo>
                  <a:pt x="0" y="0"/>
                </a:moveTo>
                <a:lnTo>
                  <a:pt x="22143617" y="0"/>
                </a:lnTo>
                <a:lnTo>
                  <a:pt x="22143617" y="5090472"/>
                </a:lnTo>
                <a:lnTo>
                  <a:pt x="0" y="5090472"/>
                </a:lnTo>
                <a:lnTo>
                  <a:pt x="0" y="0"/>
                </a:lnTo>
                <a:close/>
              </a:path>
            </a:pathLst>
          </a:custGeom>
          <a:blipFill>
            <a:blip r:embed="rId10">
              <a:extLst>
                <a:ext uri="{96DAC541-7B7A-43D3-8B79-37D633B846F1}">
                  <asvg:svgBlip xmlns:asvg="http://schemas.microsoft.com/office/drawing/2016/SVG/main" xmlns="" r:embed="rId11"/>
                </a:ext>
              </a:extLst>
            </a:blip>
            <a:stretch>
              <a:fillRect t="-67673"/>
            </a:stretch>
          </a:blipFill>
        </p:spPr>
      </p:sp>
      <p:sp>
        <p:nvSpPr>
          <p:cNvPr id="12" name="Freeform 12"/>
          <p:cNvSpPr/>
          <p:nvPr/>
        </p:nvSpPr>
        <p:spPr>
          <a:xfrm>
            <a:off x="-627013" y="0"/>
            <a:ext cx="4469737" cy="2273979"/>
          </a:xfrm>
          <a:custGeom>
            <a:avLst/>
            <a:gdLst/>
            <a:ahLst/>
            <a:cxnLst/>
            <a:rect l="l" t="t" r="r" b="b"/>
            <a:pathLst>
              <a:path w="6704606" h="3410968">
                <a:moveTo>
                  <a:pt x="0" y="0"/>
                </a:moveTo>
                <a:lnTo>
                  <a:pt x="6704605" y="0"/>
                </a:lnTo>
                <a:lnTo>
                  <a:pt x="6704605" y="3410968"/>
                </a:lnTo>
                <a:lnTo>
                  <a:pt x="0" y="3410968"/>
                </a:lnTo>
                <a:lnTo>
                  <a:pt x="0" y="0"/>
                </a:lnTo>
                <a:close/>
              </a:path>
            </a:pathLst>
          </a:custGeom>
          <a:blipFill>
            <a:blip r:embed="rId6">
              <a:alphaModFix amt="75000"/>
            </a:blip>
            <a:stretch>
              <a:fillRect/>
            </a:stretch>
          </a:blipFill>
        </p:spPr>
      </p:sp>
      <p:sp>
        <p:nvSpPr>
          <p:cNvPr id="13" name="TextBox 13"/>
          <p:cNvSpPr txBox="1"/>
          <p:nvPr/>
        </p:nvSpPr>
        <p:spPr>
          <a:xfrm>
            <a:off x="2398406" y="1059954"/>
            <a:ext cx="7669318" cy="1064394"/>
          </a:xfrm>
          <a:prstGeom prst="rect">
            <a:avLst/>
          </a:prstGeom>
        </p:spPr>
        <p:txBody>
          <a:bodyPr wrap="square" lIns="0" tIns="0" rIns="0" bIns="0" rtlCol="0" anchor="t">
            <a:spAutoFit/>
          </a:bodyPr>
          <a:lstStyle/>
          <a:p>
            <a:pPr algn="ctr">
              <a:lnSpc>
                <a:spcPts val="8344"/>
              </a:lnSpc>
              <a:spcBef>
                <a:spcPct val="0"/>
              </a:spcBef>
            </a:pPr>
            <a:r>
              <a:rPr lang="en-US" sz="7320" dirty="0">
                <a:solidFill>
                  <a:srgbClr val="000000"/>
                </a:solidFill>
                <a:latin typeface="Funtastic"/>
                <a:ea typeface="Funtastic"/>
                <a:cs typeface="Funtastic"/>
                <a:sym typeface="Funtastic"/>
              </a:rPr>
              <a:t>NE YAPMALIYIZ?</a:t>
            </a:r>
          </a:p>
        </p:txBody>
      </p:sp>
      <p:sp>
        <p:nvSpPr>
          <p:cNvPr id="14" name="Freeform 14"/>
          <p:cNvSpPr/>
          <p:nvPr/>
        </p:nvSpPr>
        <p:spPr>
          <a:xfrm flipH="1">
            <a:off x="-3067605" y="-780560"/>
            <a:ext cx="5664781" cy="6109077"/>
          </a:xfrm>
          <a:custGeom>
            <a:avLst/>
            <a:gdLst/>
            <a:ahLst/>
            <a:cxnLst/>
            <a:rect l="l" t="t" r="r" b="b"/>
            <a:pathLst>
              <a:path w="8497171" h="9163616">
                <a:moveTo>
                  <a:pt x="8497171" y="0"/>
                </a:moveTo>
                <a:lnTo>
                  <a:pt x="0" y="0"/>
                </a:lnTo>
                <a:lnTo>
                  <a:pt x="0" y="9163616"/>
                </a:lnTo>
                <a:lnTo>
                  <a:pt x="8497171" y="9163616"/>
                </a:lnTo>
                <a:lnTo>
                  <a:pt x="8497171"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flipH="1">
            <a:off x="10163982" y="5562853"/>
            <a:ext cx="2684437" cy="1391027"/>
          </a:xfrm>
          <a:custGeom>
            <a:avLst/>
            <a:gdLst/>
            <a:ahLst/>
            <a:cxnLst/>
            <a:rect l="l" t="t" r="r" b="b"/>
            <a:pathLst>
              <a:path w="4026656" h="2086540">
                <a:moveTo>
                  <a:pt x="4026656" y="0"/>
                </a:moveTo>
                <a:lnTo>
                  <a:pt x="0" y="0"/>
                </a:lnTo>
                <a:lnTo>
                  <a:pt x="0" y="2086540"/>
                </a:lnTo>
                <a:lnTo>
                  <a:pt x="4026656" y="2086540"/>
                </a:lnTo>
                <a:lnTo>
                  <a:pt x="4026656"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6" name="Group 16"/>
          <p:cNvGrpSpPr/>
          <p:nvPr/>
        </p:nvGrpSpPr>
        <p:grpSpPr>
          <a:xfrm>
            <a:off x="802129" y="2923081"/>
            <a:ext cx="3916090" cy="1832436"/>
            <a:chOff x="0" y="0"/>
            <a:chExt cx="1227142" cy="574210"/>
          </a:xfrm>
        </p:grpSpPr>
        <p:sp>
          <p:nvSpPr>
            <p:cNvPr id="17" name="Freeform 17"/>
            <p:cNvSpPr/>
            <p:nvPr/>
          </p:nvSpPr>
          <p:spPr>
            <a:xfrm>
              <a:off x="0" y="0"/>
              <a:ext cx="1227142" cy="574210"/>
            </a:xfrm>
            <a:custGeom>
              <a:avLst/>
              <a:gdLst/>
              <a:ahLst/>
              <a:cxnLst/>
              <a:rect l="l" t="t" r="r" b="b"/>
              <a:pathLst>
                <a:path w="1227142" h="574210">
                  <a:moveTo>
                    <a:pt x="39539" y="0"/>
                  </a:moveTo>
                  <a:lnTo>
                    <a:pt x="1187603" y="0"/>
                  </a:lnTo>
                  <a:cubicBezTo>
                    <a:pt x="1209439" y="0"/>
                    <a:pt x="1227142" y="17702"/>
                    <a:pt x="1227142" y="39539"/>
                  </a:cubicBezTo>
                  <a:lnTo>
                    <a:pt x="1227142" y="534671"/>
                  </a:lnTo>
                  <a:cubicBezTo>
                    <a:pt x="1227142" y="556508"/>
                    <a:pt x="1209439" y="574210"/>
                    <a:pt x="1187603" y="574210"/>
                  </a:cubicBezTo>
                  <a:lnTo>
                    <a:pt x="39539" y="574210"/>
                  </a:lnTo>
                  <a:cubicBezTo>
                    <a:pt x="17702" y="574210"/>
                    <a:pt x="0" y="556508"/>
                    <a:pt x="0" y="534671"/>
                  </a:cubicBezTo>
                  <a:lnTo>
                    <a:pt x="0" y="39539"/>
                  </a:lnTo>
                  <a:cubicBezTo>
                    <a:pt x="0" y="17702"/>
                    <a:pt x="17702" y="0"/>
                    <a:pt x="39539" y="0"/>
                  </a:cubicBezTo>
                  <a:close/>
                </a:path>
              </a:pathLst>
            </a:custGeom>
            <a:solidFill>
              <a:srgbClr val="FFFFFF"/>
            </a:solidFill>
          </p:spPr>
        </p:sp>
        <p:sp>
          <p:nvSpPr>
            <p:cNvPr id="18" name="TextBox 18"/>
            <p:cNvSpPr txBox="1"/>
            <p:nvPr/>
          </p:nvSpPr>
          <p:spPr>
            <a:xfrm>
              <a:off x="0" y="-47625"/>
              <a:ext cx="1227142" cy="621835"/>
            </a:xfrm>
            <a:prstGeom prst="rect">
              <a:avLst/>
            </a:prstGeom>
          </p:spPr>
          <p:txBody>
            <a:bodyPr lIns="38737" tIns="38737" rIns="38737" bIns="38737" rtlCol="0" anchor="ctr"/>
            <a:lstStyle/>
            <a:p>
              <a:pPr algn="ctr">
                <a:lnSpc>
                  <a:spcPts val="2333"/>
                </a:lnSpc>
              </a:pPr>
              <a:endParaRPr sz="1200"/>
            </a:p>
          </p:txBody>
        </p:sp>
      </p:grpSp>
      <p:grpSp>
        <p:nvGrpSpPr>
          <p:cNvPr id="19" name="Group 19"/>
          <p:cNvGrpSpPr/>
          <p:nvPr/>
        </p:nvGrpSpPr>
        <p:grpSpPr>
          <a:xfrm>
            <a:off x="7785824" y="2956190"/>
            <a:ext cx="3916090" cy="1832436"/>
            <a:chOff x="0" y="0"/>
            <a:chExt cx="1227142" cy="574210"/>
          </a:xfrm>
        </p:grpSpPr>
        <p:sp>
          <p:nvSpPr>
            <p:cNvPr id="20" name="Freeform 20"/>
            <p:cNvSpPr/>
            <p:nvPr/>
          </p:nvSpPr>
          <p:spPr>
            <a:xfrm>
              <a:off x="0" y="0"/>
              <a:ext cx="1227142" cy="574210"/>
            </a:xfrm>
            <a:custGeom>
              <a:avLst/>
              <a:gdLst/>
              <a:ahLst/>
              <a:cxnLst/>
              <a:rect l="l" t="t" r="r" b="b"/>
              <a:pathLst>
                <a:path w="1227142" h="574210">
                  <a:moveTo>
                    <a:pt x="39539" y="0"/>
                  </a:moveTo>
                  <a:lnTo>
                    <a:pt x="1187603" y="0"/>
                  </a:lnTo>
                  <a:cubicBezTo>
                    <a:pt x="1209439" y="0"/>
                    <a:pt x="1227142" y="17702"/>
                    <a:pt x="1227142" y="39539"/>
                  </a:cubicBezTo>
                  <a:lnTo>
                    <a:pt x="1227142" y="534671"/>
                  </a:lnTo>
                  <a:cubicBezTo>
                    <a:pt x="1227142" y="556508"/>
                    <a:pt x="1209439" y="574210"/>
                    <a:pt x="1187603" y="574210"/>
                  </a:cubicBezTo>
                  <a:lnTo>
                    <a:pt x="39539" y="574210"/>
                  </a:lnTo>
                  <a:cubicBezTo>
                    <a:pt x="17702" y="574210"/>
                    <a:pt x="0" y="556508"/>
                    <a:pt x="0" y="534671"/>
                  </a:cubicBezTo>
                  <a:lnTo>
                    <a:pt x="0" y="39539"/>
                  </a:lnTo>
                  <a:cubicBezTo>
                    <a:pt x="0" y="17702"/>
                    <a:pt x="17702" y="0"/>
                    <a:pt x="39539" y="0"/>
                  </a:cubicBezTo>
                  <a:close/>
                </a:path>
              </a:pathLst>
            </a:custGeom>
            <a:solidFill>
              <a:srgbClr val="FFFFFF"/>
            </a:solidFill>
          </p:spPr>
        </p:sp>
        <p:sp>
          <p:nvSpPr>
            <p:cNvPr id="21" name="TextBox 21"/>
            <p:cNvSpPr txBox="1"/>
            <p:nvPr/>
          </p:nvSpPr>
          <p:spPr>
            <a:xfrm>
              <a:off x="0" y="-47625"/>
              <a:ext cx="1227142" cy="621835"/>
            </a:xfrm>
            <a:prstGeom prst="rect">
              <a:avLst/>
            </a:prstGeom>
          </p:spPr>
          <p:txBody>
            <a:bodyPr lIns="38737" tIns="38737" rIns="38737" bIns="38737" rtlCol="0" anchor="ctr"/>
            <a:lstStyle/>
            <a:p>
              <a:pPr algn="ctr">
                <a:lnSpc>
                  <a:spcPts val="2333"/>
                </a:lnSpc>
              </a:pPr>
              <a:endParaRPr sz="1200"/>
            </a:p>
          </p:txBody>
        </p:sp>
      </p:grpSp>
      <p:sp>
        <p:nvSpPr>
          <p:cNvPr id="22" name="Freeform 22"/>
          <p:cNvSpPr/>
          <p:nvPr/>
        </p:nvSpPr>
        <p:spPr>
          <a:xfrm>
            <a:off x="4083518" y="2548996"/>
            <a:ext cx="1981899" cy="2214412"/>
          </a:xfrm>
          <a:custGeom>
            <a:avLst/>
            <a:gdLst/>
            <a:ahLst/>
            <a:cxnLst/>
            <a:rect l="l" t="t" r="r" b="b"/>
            <a:pathLst>
              <a:path w="2972848" h="3321618">
                <a:moveTo>
                  <a:pt x="0" y="0"/>
                </a:moveTo>
                <a:lnTo>
                  <a:pt x="2972848" y="0"/>
                </a:lnTo>
                <a:lnTo>
                  <a:pt x="2972848" y="3321617"/>
                </a:lnTo>
                <a:lnTo>
                  <a:pt x="0" y="332161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TextBox 23"/>
          <p:cNvSpPr txBox="1"/>
          <p:nvPr/>
        </p:nvSpPr>
        <p:spPr>
          <a:xfrm>
            <a:off x="837939" y="3147075"/>
            <a:ext cx="3555727" cy="1214500"/>
          </a:xfrm>
          <a:prstGeom prst="rect">
            <a:avLst/>
          </a:prstGeom>
        </p:spPr>
        <p:txBody>
          <a:bodyPr wrap="square" lIns="0" tIns="0" rIns="0" bIns="0" rtlCol="0" anchor="t">
            <a:spAutoFit/>
          </a:bodyPr>
          <a:lstStyle/>
          <a:p>
            <a:pPr algn="ctr">
              <a:lnSpc>
                <a:spcPct val="150000"/>
              </a:lnSpc>
            </a:pPr>
            <a:r>
              <a:rPr lang="en-US" sz="1357" b="1" dirty="0">
                <a:solidFill>
                  <a:srgbClr val="000000"/>
                </a:solidFill>
                <a:latin typeface="Poppins Bold"/>
                <a:ea typeface="Poppins Bold"/>
                <a:cs typeface="Poppins Bold"/>
                <a:sym typeface="Poppins Bold"/>
              </a:rPr>
              <a:t>AZALTMA</a:t>
            </a:r>
            <a:endParaRPr lang="tr-TR" sz="1357" b="1" dirty="0">
              <a:solidFill>
                <a:srgbClr val="000000"/>
              </a:solidFill>
              <a:latin typeface="Poppins Bold"/>
              <a:ea typeface="Poppins Bold"/>
              <a:cs typeface="Poppins Bold"/>
              <a:sym typeface="Poppins Bold"/>
            </a:endParaRPr>
          </a:p>
          <a:p>
            <a:pPr algn="ctr">
              <a:lnSpc>
                <a:spcPct val="150000"/>
              </a:lnSpc>
            </a:pPr>
            <a:r>
              <a:rPr lang="en-US" sz="1357" dirty="0" err="1">
                <a:solidFill>
                  <a:srgbClr val="000000"/>
                </a:solidFill>
                <a:latin typeface="Poppins"/>
                <a:ea typeface="Poppins"/>
                <a:cs typeface="Poppins"/>
                <a:sym typeface="Poppins"/>
              </a:rPr>
              <a:t>Fosil</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yakıt</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kullanımını</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azaltmak</a:t>
            </a:r>
            <a:endParaRPr lang="tr-TR" sz="1357" dirty="0">
              <a:solidFill>
                <a:srgbClr val="000000"/>
              </a:solidFill>
              <a:latin typeface="Poppins"/>
              <a:ea typeface="Poppins"/>
              <a:cs typeface="Poppins"/>
              <a:sym typeface="Poppins"/>
            </a:endParaRPr>
          </a:p>
          <a:p>
            <a:pPr algn="ctr">
              <a:lnSpc>
                <a:spcPct val="150000"/>
              </a:lnSpc>
            </a:pPr>
            <a:r>
              <a:rPr lang="en-US" sz="1357" dirty="0" err="1">
                <a:solidFill>
                  <a:srgbClr val="000000"/>
                </a:solidFill>
                <a:latin typeface="Poppins"/>
                <a:ea typeface="Poppins"/>
                <a:cs typeface="Poppins"/>
                <a:sym typeface="Poppins"/>
              </a:rPr>
              <a:t>Toplu</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taşıma</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kullanımına</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teşvik</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etmek</a:t>
            </a:r>
            <a:endParaRPr lang="tr-TR" sz="1357" dirty="0">
              <a:solidFill>
                <a:srgbClr val="000000"/>
              </a:solidFill>
              <a:latin typeface="Poppins"/>
              <a:ea typeface="Poppins"/>
              <a:cs typeface="Poppins"/>
              <a:sym typeface="Poppins"/>
            </a:endParaRPr>
          </a:p>
          <a:p>
            <a:pPr algn="ctr">
              <a:lnSpc>
                <a:spcPct val="150000"/>
              </a:lnSpc>
            </a:pPr>
            <a:r>
              <a:rPr lang="en-US" sz="1357" dirty="0" err="1">
                <a:solidFill>
                  <a:srgbClr val="000000"/>
                </a:solidFill>
                <a:latin typeface="Poppins"/>
                <a:ea typeface="Poppins"/>
                <a:cs typeface="Poppins"/>
                <a:sym typeface="Poppins"/>
              </a:rPr>
              <a:t>Ağaçlandırma</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yapmak</a:t>
            </a:r>
            <a:endParaRPr lang="en-US" sz="1357" dirty="0">
              <a:solidFill>
                <a:srgbClr val="000000"/>
              </a:solidFill>
              <a:latin typeface="Poppins"/>
              <a:ea typeface="Poppins"/>
              <a:cs typeface="Poppins"/>
              <a:sym typeface="Poppins"/>
            </a:endParaRPr>
          </a:p>
        </p:txBody>
      </p:sp>
      <p:sp>
        <p:nvSpPr>
          <p:cNvPr id="24" name="TextBox 24"/>
          <p:cNvSpPr txBox="1"/>
          <p:nvPr/>
        </p:nvSpPr>
        <p:spPr>
          <a:xfrm>
            <a:off x="7952006" y="3066898"/>
            <a:ext cx="3461609" cy="1214500"/>
          </a:xfrm>
          <a:prstGeom prst="rect">
            <a:avLst/>
          </a:prstGeom>
        </p:spPr>
        <p:txBody>
          <a:bodyPr wrap="square" lIns="0" tIns="0" rIns="0" bIns="0" rtlCol="0" anchor="t">
            <a:spAutoFit/>
          </a:bodyPr>
          <a:lstStyle/>
          <a:p>
            <a:pPr algn="ctr">
              <a:lnSpc>
                <a:spcPct val="150000"/>
              </a:lnSpc>
            </a:pPr>
            <a:r>
              <a:rPr lang="en-US" sz="1357" b="1" dirty="0">
                <a:solidFill>
                  <a:srgbClr val="000000"/>
                </a:solidFill>
                <a:latin typeface="Poppins Bold"/>
                <a:ea typeface="Poppins Bold"/>
                <a:cs typeface="Poppins Bold"/>
                <a:sym typeface="Poppins Bold"/>
              </a:rPr>
              <a:t>UYUM</a:t>
            </a:r>
            <a:endParaRPr lang="tr-TR" sz="1357" b="1" dirty="0">
              <a:solidFill>
                <a:srgbClr val="000000"/>
              </a:solidFill>
              <a:latin typeface="Poppins Bold"/>
              <a:ea typeface="Poppins Bold"/>
              <a:cs typeface="Poppins Bold"/>
              <a:sym typeface="Poppins Bold"/>
            </a:endParaRPr>
          </a:p>
          <a:p>
            <a:pPr algn="ctr">
              <a:lnSpc>
                <a:spcPct val="150000"/>
              </a:lnSpc>
            </a:pPr>
            <a:r>
              <a:rPr lang="en-US" sz="1357" dirty="0" err="1">
                <a:solidFill>
                  <a:srgbClr val="000000"/>
                </a:solidFill>
                <a:latin typeface="Poppins"/>
                <a:ea typeface="Poppins"/>
                <a:cs typeface="Poppins"/>
                <a:sym typeface="Poppins"/>
              </a:rPr>
              <a:t>Su</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kaynaklarını</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korumak</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ve</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verimli</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kullanmak</a:t>
            </a:r>
            <a:endParaRPr lang="tr-TR" sz="1357" dirty="0">
              <a:solidFill>
                <a:srgbClr val="000000"/>
              </a:solidFill>
              <a:latin typeface="Poppins"/>
              <a:ea typeface="Poppins"/>
              <a:cs typeface="Poppins"/>
              <a:sym typeface="Poppins"/>
            </a:endParaRPr>
          </a:p>
          <a:p>
            <a:pPr algn="ctr">
              <a:lnSpc>
                <a:spcPct val="150000"/>
              </a:lnSpc>
            </a:pPr>
            <a:r>
              <a:rPr lang="en-US" sz="1357" dirty="0" err="1">
                <a:solidFill>
                  <a:srgbClr val="000000"/>
                </a:solidFill>
                <a:latin typeface="Poppins"/>
                <a:ea typeface="Poppins"/>
                <a:cs typeface="Poppins"/>
                <a:sym typeface="Poppins"/>
              </a:rPr>
              <a:t>Tarımda</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iklime</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dayanıklı</a:t>
            </a:r>
            <a:r>
              <a:rPr lang="en-US" sz="1357" dirty="0">
                <a:solidFill>
                  <a:srgbClr val="000000"/>
                </a:solidFill>
                <a:latin typeface="Poppins"/>
                <a:ea typeface="Poppins"/>
                <a:cs typeface="Poppins"/>
                <a:sym typeface="Poppins"/>
              </a:rPr>
              <a:t> bitki</a:t>
            </a:r>
            <a:r>
              <a:rPr lang="tr-TR" sz="1357" dirty="0" err="1">
                <a:solidFill>
                  <a:srgbClr val="000000"/>
                </a:solidFill>
                <a:latin typeface="Poppins"/>
                <a:ea typeface="Poppins"/>
                <a:cs typeface="Poppins"/>
                <a:sym typeface="Poppins"/>
              </a:rPr>
              <a:t>ler</a:t>
            </a:r>
            <a:r>
              <a:rPr lang="en-US" sz="1357" dirty="0">
                <a:solidFill>
                  <a:srgbClr val="000000"/>
                </a:solidFill>
                <a:latin typeface="Poppins"/>
                <a:ea typeface="Poppins"/>
                <a:cs typeface="Poppins"/>
                <a:sym typeface="Poppins"/>
              </a:rPr>
              <a:t> </a:t>
            </a:r>
            <a:r>
              <a:rPr lang="en-US" sz="1357" dirty="0" err="1">
                <a:solidFill>
                  <a:srgbClr val="000000"/>
                </a:solidFill>
                <a:latin typeface="Poppins"/>
                <a:ea typeface="Poppins"/>
                <a:cs typeface="Poppins"/>
                <a:sym typeface="Poppins"/>
              </a:rPr>
              <a:t>yetiştirmek</a:t>
            </a:r>
            <a:endParaRPr lang="en-US" sz="1357" dirty="0">
              <a:solidFill>
                <a:srgbClr val="000000"/>
              </a:solidFill>
              <a:latin typeface="Poppins"/>
              <a:ea typeface="Poppins"/>
              <a:cs typeface="Poppins"/>
              <a:sym typeface="Poppins"/>
            </a:endParaRPr>
          </a:p>
          <a:p>
            <a:pPr algn="ctr">
              <a:lnSpc>
                <a:spcPct val="150000"/>
              </a:lnSpc>
            </a:pPr>
            <a:endParaRPr lang="tr-TR" sz="1357" dirty="0">
              <a:solidFill>
                <a:srgbClr val="000000"/>
              </a:solidFill>
              <a:latin typeface="Poppins"/>
              <a:ea typeface="Poppins"/>
              <a:cs typeface="Poppins"/>
              <a:sym typeface="Poppins"/>
            </a:endParaRPr>
          </a:p>
        </p:txBody>
      </p:sp>
      <p:sp>
        <p:nvSpPr>
          <p:cNvPr id="25" name="Freeform 25"/>
          <p:cNvSpPr/>
          <p:nvPr/>
        </p:nvSpPr>
        <p:spPr>
          <a:xfrm>
            <a:off x="6065417" y="2956190"/>
            <a:ext cx="1879957" cy="1908586"/>
          </a:xfrm>
          <a:custGeom>
            <a:avLst/>
            <a:gdLst/>
            <a:ahLst/>
            <a:cxnLst/>
            <a:rect l="l" t="t" r="r" b="b"/>
            <a:pathLst>
              <a:path w="2819936" h="2862879">
                <a:moveTo>
                  <a:pt x="0" y="0"/>
                </a:moveTo>
                <a:lnTo>
                  <a:pt x="2819935" y="0"/>
                </a:lnTo>
                <a:lnTo>
                  <a:pt x="2819935" y="2862879"/>
                </a:lnTo>
                <a:lnTo>
                  <a:pt x="0" y="286287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20"/>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525" b="-103898"/>
            </a:stretch>
          </a:blipFill>
        </p:spPr>
      </p:sp>
      <p:sp>
        <p:nvSpPr>
          <p:cNvPr id="3" name="Freeform 3"/>
          <p:cNvSpPr/>
          <p:nvPr/>
        </p:nvSpPr>
        <p:spPr>
          <a:xfrm>
            <a:off x="129249" y="2548996"/>
            <a:ext cx="6172924" cy="2080790"/>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4">
              <a:alphaModFix amt="59000"/>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8822175" y="-451190"/>
            <a:ext cx="4469737" cy="2273979"/>
          </a:xfrm>
          <a:custGeom>
            <a:avLst/>
            <a:gdLst/>
            <a:ahLst/>
            <a:cxnLst/>
            <a:rect l="l" t="t" r="r" b="b"/>
            <a:pathLst>
              <a:path w="6704606" h="3410968">
                <a:moveTo>
                  <a:pt x="6704605" y="0"/>
                </a:moveTo>
                <a:lnTo>
                  <a:pt x="0" y="0"/>
                </a:lnTo>
                <a:lnTo>
                  <a:pt x="0" y="3410968"/>
                </a:lnTo>
                <a:lnTo>
                  <a:pt x="6704605" y="3410968"/>
                </a:lnTo>
                <a:lnTo>
                  <a:pt x="6704605" y="0"/>
                </a:lnTo>
                <a:close/>
              </a:path>
            </a:pathLst>
          </a:custGeom>
          <a:blipFill>
            <a:blip r:embed="rId6">
              <a:alphaModFix amt="75000"/>
            </a:blip>
            <a:stretch>
              <a:fillRect/>
            </a:stretch>
          </a:blipFill>
        </p:spPr>
      </p:sp>
      <p:sp>
        <p:nvSpPr>
          <p:cNvPr id="5" name="Freeform 5"/>
          <p:cNvSpPr/>
          <p:nvPr/>
        </p:nvSpPr>
        <p:spPr>
          <a:xfrm>
            <a:off x="6199865" y="2548996"/>
            <a:ext cx="6172924" cy="2080790"/>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4">
              <a:alphaModFix amt="59000"/>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9509804" y="321702"/>
            <a:ext cx="3094479" cy="4454589"/>
          </a:xfrm>
          <a:custGeom>
            <a:avLst/>
            <a:gdLst/>
            <a:ahLst/>
            <a:cxnLst/>
            <a:rect l="l" t="t" r="r" b="b"/>
            <a:pathLst>
              <a:path w="4641718" h="6681883">
                <a:moveTo>
                  <a:pt x="0" y="0"/>
                </a:moveTo>
                <a:lnTo>
                  <a:pt x="4641717" y="0"/>
                </a:lnTo>
                <a:lnTo>
                  <a:pt x="4641717" y="6681883"/>
                </a:lnTo>
                <a:lnTo>
                  <a:pt x="0" y="6681883"/>
                </a:lnTo>
                <a:lnTo>
                  <a:pt x="0" y="0"/>
                </a:lnTo>
                <a:close/>
              </a:path>
            </a:pathLst>
          </a:custGeom>
          <a:blipFill>
            <a:blip r:embed="rId7"/>
            <a:stretch>
              <a:fillRect/>
            </a:stretch>
          </a:blipFill>
        </p:spPr>
      </p:sp>
      <p:grpSp>
        <p:nvGrpSpPr>
          <p:cNvPr id="7" name="Group 7"/>
          <p:cNvGrpSpPr/>
          <p:nvPr/>
        </p:nvGrpSpPr>
        <p:grpSpPr>
          <a:xfrm>
            <a:off x="1" y="4643482"/>
            <a:ext cx="1759839" cy="306161"/>
            <a:chOff x="0" y="0"/>
            <a:chExt cx="3519678" cy="612321"/>
          </a:xfrm>
        </p:grpSpPr>
        <p:sp>
          <p:nvSpPr>
            <p:cNvPr id="8" name="Freeform 8"/>
            <p:cNvSpPr/>
            <p:nvPr/>
          </p:nvSpPr>
          <p:spPr>
            <a:xfrm>
              <a:off x="0" y="0"/>
              <a:ext cx="905314" cy="612321"/>
            </a:xfrm>
            <a:custGeom>
              <a:avLst/>
              <a:gdLst/>
              <a:ahLst/>
              <a:cxnLst/>
              <a:rect l="l" t="t" r="r" b="b"/>
              <a:pathLst>
                <a:path w="905314" h="612321">
                  <a:moveTo>
                    <a:pt x="0" y="0"/>
                  </a:moveTo>
                  <a:lnTo>
                    <a:pt x="905314" y="0"/>
                  </a:lnTo>
                  <a:lnTo>
                    <a:pt x="905314" y="612321"/>
                  </a:lnTo>
                  <a:lnTo>
                    <a:pt x="0" y="6123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874059" y="0"/>
              <a:ext cx="905314" cy="612321"/>
            </a:xfrm>
            <a:custGeom>
              <a:avLst/>
              <a:gdLst/>
              <a:ahLst/>
              <a:cxnLst/>
              <a:rect l="l" t="t" r="r" b="b"/>
              <a:pathLst>
                <a:path w="905314" h="612321">
                  <a:moveTo>
                    <a:pt x="0" y="0"/>
                  </a:moveTo>
                  <a:lnTo>
                    <a:pt x="905314" y="0"/>
                  </a:lnTo>
                  <a:lnTo>
                    <a:pt x="905314" y="612321"/>
                  </a:lnTo>
                  <a:lnTo>
                    <a:pt x="0" y="6123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2614364" y="0"/>
              <a:ext cx="905314" cy="612321"/>
            </a:xfrm>
            <a:custGeom>
              <a:avLst/>
              <a:gdLst/>
              <a:ahLst/>
              <a:cxnLst/>
              <a:rect l="l" t="t" r="r" b="b"/>
              <a:pathLst>
                <a:path w="905314" h="612321">
                  <a:moveTo>
                    <a:pt x="0" y="0"/>
                  </a:moveTo>
                  <a:lnTo>
                    <a:pt x="905314" y="0"/>
                  </a:lnTo>
                  <a:lnTo>
                    <a:pt x="905314" y="612321"/>
                  </a:lnTo>
                  <a:lnTo>
                    <a:pt x="0" y="6123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11" name="Freeform 11"/>
          <p:cNvSpPr/>
          <p:nvPr/>
        </p:nvSpPr>
        <p:spPr>
          <a:xfrm>
            <a:off x="-1208281" y="4561543"/>
            <a:ext cx="14762411" cy="3393647"/>
          </a:xfrm>
          <a:custGeom>
            <a:avLst/>
            <a:gdLst/>
            <a:ahLst/>
            <a:cxnLst/>
            <a:rect l="l" t="t" r="r" b="b"/>
            <a:pathLst>
              <a:path w="22143617" h="5090471">
                <a:moveTo>
                  <a:pt x="0" y="0"/>
                </a:moveTo>
                <a:lnTo>
                  <a:pt x="22143617" y="0"/>
                </a:lnTo>
                <a:lnTo>
                  <a:pt x="22143617" y="5090472"/>
                </a:lnTo>
                <a:lnTo>
                  <a:pt x="0" y="5090472"/>
                </a:lnTo>
                <a:lnTo>
                  <a:pt x="0" y="0"/>
                </a:lnTo>
                <a:close/>
              </a:path>
            </a:pathLst>
          </a:custGeom>
          <a:blipFill>
            <a:blip r:embed="rId10">
              <a:extLst>
                <a:ext uri="{96DAC541-7B7A-43D3-8B79-37D633B846F1}">
                  <asvg:svgBlip xmlns:asvg="http://schemas.microsoft.com/office/drawing/2016/SVG/main" xmlns="" r:embed="rId11"/>
                </a:ext>
              </a:extLst>
            </a:blip>
            <a:stretch>
              <a:fillRect t="-67673"/>
            </a:stretch>
          </a:blipFill>
        </p:spPr>
      </p:sp>
      <p:sp>
        <p:nvSpPr>
          <p:cNvPr id="12" name="Freeform 12"/>
          <p:cNvSpPr/>
          <p:nvPr/>
        </p:nvSpPr>
        <p:spPr>
          <a:xfrm>
            <a:off x="-627013" y="0"/>
            <a:ext cx="4469737" cy="2273979"/>
          </a:xfrm>
          <a:custGeom>
            <a:avLst/>
            <a:gdLst/>
            <a:ahLst/>
            <a:cxnLst/>
            <a:rect l="l" t="t" r="r" b="b"/>
            <a:pathLst>
              <a:path w="6704606" h="3410968">
                <a:moveTo>
                  <a:pt x="0" y="0"/>
                </a:moveTo>
                <a:lnTo>
                  <a:pt x="6704605" y="0"/>
                </a:lnTo>
                <a:lnTo>
                  <a:pt x="6704605" y="3410968"/>
                </a:lnTo>
                <a:lnTo>
                  <a:pt x="0" y="3410968"/>
                </a:lnTo>
                <a:lnTo>
                  <a:pt x="0" y="0"/>
                </a:lnTo>
                <a:close/>
              </a:path>
            </a:pathLst>
          </a:custGeom>
          <a:blipFill>
            <a:blip r:embed="rId6">
              <a:alphaModFix amt="75000"/>
            </a:blip>
            <a:stretch>
              <a:fillRect/>
            </a:stretch>
          </a:blipFill>
        </p:spPr>
      </p:sp>
      <p:sp>
        <p:nvSpPr>
          <p:cNvPr id="13" name="TextBox 13"/>
          <p:cNvSpPr txBox="1"/>
          <p:nvPr/>
        </p:nvSpPr>
        <p:spPr>
          <a:xfrm>
            <a:off x="2398405" y="1059954"/>
            <a:ext cx="7765577" cy="1064394"/>
          </a:xfrm>
          <a:prstGeom prst="rect">
            <a:avLst/>
          </a:prstGeom>
        </p:spPr>
        <p:txBody>
          <a:bodyPr lIns="0" tIns="0" rIns="0" bIns="0" rtlCol="0" anchor="t">
            <a:spAutoFit/>
          </a:bodyPr>
          <a:lstStyle/>
          <a:p>
            <a:pPr algn="ctr">
              <a:lnSpc>
                <a:spcPts val="8344"/>
              </a:lnSpc>
              <a:spcBef>
                <a:spcPct val="0"/>
              </a:spcBef>
            </a:pPr>
            <a:r>
              <a:rPr lang="en-US" sz="7320" dirty="0">
                <a:solidFill>
                  <a:srgbClr val="000000"/>
                </a:solidFill>
                <a:latin typeface="Funtastic"/>
                <a:ea typeface="Funtastic"/>
                <a:cs typeface="Funtastic"/>
                <a:sym typeface="Funtastic"/>
              </a:rPr>
              <a:t>ETK</a:t>
            </a:r>
            <a:r>
              <a:rPr lang="tr-TR" sz="7320" dirty="0">
                <a:solidFill>
                  <a:srgbClr val="000000"/>
                </a:solidFill>
                <a:latin typeface="Funtastic"/>
                <a:ea typeface="Funtastic"/>
                <a:cs typeface="Funtastic"/>
                <a:sym typeface="Funtastic"/>
              </a:rPr>
              <a:t>İ</a:t>
            </a:r>
            <a:r>
              <a:rPr lang="en-US" sz="7320" dirty="0">
                <a:solidFill>
                  <a:srgbClr val="000000"/>
                </a:solidFill>
                <a:latin typeface="Funtastic"/>
                <a:ea typeface="Funtastic"/>
                <a:cs typeface="Funtastic"/>
                <a:sym typeface="Funtastic"/>
              </a:rPr>
              <a:t>NL</a:t>
            </a:r>
            <a:r>
              <a:rPr lang="tr-TR" sz="7320" dirty="0">
                <a:solidFill>
                  <a:srgbClr val="000000"/>
                </a:solidFill>
                <a:latin typeface="Funtastic"/>
                <a:ea typeface="Funtastic"/>
                <a:cs typeface="Funtastic"/>
                <a:sym typeface="Funtastic"/>
              </a:rPr>
              <a:t>İ</a:t>
            </a:r>
            <a:r>
              <a:rPr lang="en-US" sz="7320" dirty="0">
                <a:solidFill>
                  <a:srgbClr val="000000"/>
                </a:solidFill>
                <a:latin typeface="Funtastic"/>
                <a:ea typeface="Funtastic"/>
                <a:cs typeface="Funtastic"/>
                <a:sym typeface="Funtastic"/>
              </a:rPr>
              <a:t>K</a:t>
            </a:r>
          </a:p>
        </p:txBody>
      </p:sp>
      <p:sp>
        <p:nvSpPr>
          <p:cNvPr id="14" name="Freeform 14"/>
          <p:cNvSpPr/>
          <p:nvPr/>
        </p:nvSpPr>
        <p:spPr>
          <a:xfrm flipH="1">
            <a:off x="-3067605" y="-780560"/>
            <a:ext cx="5664781" cy="6109077"/>
          </a:xfrm>
          <a:custGeom>
            <a:avLst/>
            <a:gdLst/>
            <a:ahLst/>
            <a:cxnLst/>
            <a:rect l="l" t="t" r="r" b="b"/>
            <a:pathLst>
              <a:path w="8497171" h="9163616">
                <a:moveTo>
                  <a:pt x="8497171" y="0"/>
                </a:moveTo>
                <a:lnTo>
                  <a:pt x="0" y="0"/>
                </a:lnTo>
                <a:lnTo>
                  <a:pt x="0" y="9163616"/>
                </a:lnTo>
                <a:lnTo>
                  <a:pt x="8497171" y="9163616"/>
                </a:lnTo>
                <a:lnTo>
                  <a:pt x="8497171"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flipH="1">
            <a:off x="10163982" y="5562853"/>
            <a:ext cx="2684437" cy="1391027"/>
          </a:xfrm>
          <a:custGeom>
            <a:avLst/>
            <a:gdLst/>
            <a:ahLst/>
            <a:cxnLst/>
            <a:rect l="l" t="t" r="r" b="b"/>
            <a:pathLst>
              <a:path w="4026656" h="2086540">
                <a:moveTo>
                  <a:pt x="4026656" y="0"/>
                </a:moveTo>
                <a:lnTo>
                  <a:pt x="0" y="0"/>
                </a:lnTo>
                <a:lnTo>
                  <a:pt x="0" y="2086540"/>
                </a:lnTo>
                <a:lnTo>
                  <a:pt x="4026656" y="2086540"/>
                </a:lnTo>
                <a:lnTo>
                  <a:pt x="4026656"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6" name="Group 16"/>
          <p:cNvGrpSpPr/>
          <p:nvPr/>
        </p:nvGrpSpPr>
        <p:grpSpPr>
          <a:xfrm>
            <a:off x="967943" y="3107142"/>
            <a:ext cx="6293959" cy="1454401"/>
            <a:chOff x="0" y="0"/>
            <a:chExt cx="1972268" cy="455749"/>
          </a:xfrm>
        </p:grpSpPr>
        <p:sp>
          <p:nvSpPr>
            <p:cNvPr id="17" name="Freeform 17"/>
            <p:cNvSpPr/>
            <p:nvPr/>
          </p:nvSpPr>
          <p:spPr>
            <a:xfrm>
              <a:off x="0" y="0"/>
              <a:ext cx="1972268" cy="455749"/>
            </a:xfrm>
            <a:custGeom>
              <a:avLst/>
              <a:gdLst/>
              <a:ahLst/>
              <a:cxnLst/>
              <a:rect l="l" t="t" r="r" b="b"/>
              <a:pathLst>
                <a:path w="1972268" h="455749">
                  <a:moveTo>
                    <a:pt x="24601" y="0"/>
                  </a:moveTo>
                  <a:lnTo>
                    <a:pt x="1947667" y="0"/>
                  </a:lnTo>
                  <a:cubicBezTo>
                    <a:pt x="1954192" y="0"/>
                    <a:pt x="1960449" y="2592"/>
                    <a:pt x="1965063" y="7205"/>
                  </a:cubicBezTo>
                  <a:cubicBezTo>
                    <a:pt x="1969676" y="11819"/>
                    <a:pt x="1972268" y="18076"/>
                    <a:pt x="1972268" y="24601"/>
                  </a:cubicBezTo>
                  <a:lnTo>
                    <a:pt x="1972268" y="431148"/>
                  </a:lnTo>
                  <a:cubicBezTo>
                    <a:pt x="1972268" y="437673"/>
                    <a:pt x="1969676" y="443930"/>
                    <a:pt x="1965063" y="448544"/>
                  </a:cubicBezTo>
                  <a:cubicBezTo>
                    <a:pt x="1960449" y="453158"/>
                    <a:pt x="1954192" y="455749"/>
                    <a:pt x="1947667" y="455749"/>
                  </a:cubicBezTo>
                  <a:lnTo>
                    <a:pt x="24601" y="455749"/>
                  </a:lnTo>
                  <a:cubicBezTo>
                    <a:pt x="18076" y="455749"/>
                    <a:pt x="11819" y="453158"/>
                    <a:pt x="7205" y="448544"/>
                  </a:cubicBezTo>
                  <a:cubicBezTo>
                    <a:pt x="2592" y="443930"/>
                    <a:pt x="0" y="437673"/>
                    <a:pt x="0" y="431148"/>
                  </a:cubicBezTo>
                  <a:lnTo>
                    <a:pt x="0" y="24601"/>
                  </a:lnTo>
                  <a:cubicBezTo>
                    <a:pt x="0" y="18076"/>
                    <a:pt x="2592" y="11819"/>
                    <a:pt x="7205" y="7205"/>
                  </a:cubicBezTo>
                  <a:cubicBezTo>
                    <a:pt x="11819" y="2592"/>
                    <a:pt x="18076" y="0"/>
                    <a:pt x="24601" y="0"/>
                  </a:cubicBezTo>
                  <a:close/>
                </a:path>
              </a:pathLst>
            </a:custGeom>
            <a:solidFill>
              <a:srgbClr val="FFFFFF"/>
            </a:solidFill>
          </p:spPr>
        </p:sp>
        <p:sp>
          <p:nvSpPr>
            <p:cNvPr id="18" name="TextBox 18"/>
            <p:cNvSpPr txBox="1"/>
            <p:nvPr/>
          </p:nvSpPr>
          <p:spPr>
            <a:xfrm>
              <a:off x="0" y="-47625"/>
              <a:ext cx="1972268" cy="503374"/>
            </a:xfrm>
            <a:prstGeom prst="rect">
              <a:avLst/>
            </a:prstGeom>
          </p:spPr>
          <p:txBody>
            <a:bodyPr lIns="38737" tIns="38737" rIns="38737" bIns="38737" rtlCol="0" anchor="ctr"/>
            <a:lstStyle/>
            <a:p>
              <a:pPr algn="ctr">
                <a:lnSpc>
                  <a:spcPts val="2333"/>
                </a:lnSpc>
              </a:pPr>
              <a:endParaRPr sz="1200"/>
            </a:p>
          </p:txBody>
        </p:sp>
      </p:grpSp>
      <p:sp>
        <p:nvSpPr>
          <p:cNvPr id="19" name="TextBox 19"/>
          <p:cNvSpPr txBox="1"/>
          <p:nvPr/>
        </p:nvSpPr>
        <p:spPr>
          <a:xfrm>
            <a:off x="1282008" y="3140328"/>
            <a:ext cx="5389469" cy="1158202"/>
          </a:xfrm>
          <a:prstGeom prst="rect">
            <a:avLst/>
          </a:prstGeom>
        </p:spPr>
        <p:txBody>
          <a:bodyPr lIns="0" tIns="0" rIns="0" bIns="0" rtlCol="0" anchor="t">
            <a:spAutoFit/>
          </a:bodyPr>
          <a:lstStyle/>
          <a:p>
            <a:pPr algn="ctr">
              <a:lnSpc>
                <a:spcPts val="3115"/>
              </a:lnSpc>
            </a:pPr>
            <a:r>
              <a:rPr lang="en-US" sz="2225" b="1">
                <a:solidFill>
                  <a:srgbClr val="000000"/>
                </a:solidFill>
                <a:latin typeface="Poppins Bold"/>
                <a:ea typeface="Poppins Bold"/>
                <a:cs typeface="Poppins Bold"/>
                <a:sym typeface="Poppins Bold"/>
              </a:rPr>
              <a:t>DÜNYAMIZI DAHA YAŞANABİLİR HALE GETİRMEK İÇİN FAALİYETLER YAPAN GİZLİ AJANLAR ARANIYOR!</a:t>
            </a:r>
          </a:p>
        </p:txBody>
      </p:sp>
      <p:sp>
        <p:nvSpPr>
          <p:cNvPr id="20" name="Freeform 20"/>
          <p:cNvSpPr/>
          <p:nvPr/>
        </p:nvSpPr>
        <p:spPr>
          <a:xfrm>
            <a:off x="6671477" y="2335366"/>
            <a:ext cx="4385567" cy="4452353"/>
          </a:xfrm>
          <a:custGeom>
            <a:avLst/>
            <a:gdLst/>
            <a:ahLst/>
            <a:cxnLst/>
            <a:rect l="l" t="t" r="r" b="b"/>
            <a:pathLst>
              <a:path w="6578351" h="6678529">
                <a:moveTo>
                  <a:pt x="0" y="0"/>
                </a:moveTo>
                <a:lnTo>
                  <a:pt x="6578350" y="0"/>
                </a:lnTo>
                <a:lnTo>
                  <a:pt x="6578350" y="6678528"/>
                </a:lnTo>
                <a:lnTo>
                  <a:pt x="0" y="667852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18"/>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a:srcRect r="54611"/>
          <a:stretch/>
        </p:blipFill>
        <p:spPr>
          <a:xfrm>
            <a:off x="5406733" y="201236"/>
            <a:ext cx="1378533" cy="1724361"/>
          </a:xfrm>
          <a:prstGeom prst="rect">
            <a:avLst/>
          </a:prstGeom>
        </p:spPr>
      </p:pic>
      <p:sp>
        <p:nvSpPr>
          <p:cNvPr id="3" name="Metin kutusu 2"/>
          <p:cNvSpPr txBox="1"/>
          <p:nvPr/>
        </p:nvSpPr>
        <p:spPr>
          <a:xfrm>
            <a:off x="1590303" y="2371430"/>
            <a:ext cx="94173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srgbClr val="860000"/>
                </a:solidFill>
                <a:effectLst/>
                <a:uLnTx/>
                <a:uFillTx/>
                <a:latin typeface="Kristen ITC" panose="03050502040202030202" pitchFamily="66" charset="0"/>
                <a:cs typeface="72 Black" panose="020B0A04030603020204" pitchFamily="34" charset="0"/>
              </a:rPr>
              <a:t>Afetler ve  Korunma Bilinci</a:t>
            </a:r>
            <a:r>
              <a:rPr kumimoji="0" lang="tr-TR" sz="4800" b="1" i="0" u="none" strike="noStrike" kern="1200" cap="none" spc="0" normalizeH="0" baseline="0" noProof="0" dirty="0">
                <a:ln>
                  <a:noFill/>
                </a:ln>
                <a:solidFill>
                  <a:srgbClr val="860000"/>
                </a:solidFill>
                <a:effectLst/>
                <a:uLnTx/>
                <a:uFillTx/>
                <a:latin typeface="Showcard Gothic" panose="04020904020102020604" pitchFamily="82" charset="0"/>
                <a:cs typeface="72 Black" panose="020B0A04030603020204" pitchFamily="34" charset="0"/>
              </a:rPr>
              <a:t> </a:t>
            </a:r>
          </a:p>
        </p:txBody>
      </p:sp>
      <p:pic>
        <p:nvPicPr>
          <p:cNvPr id="6" name="Resim 5">
            <a:extLst>
              <a:ext uri="{FF2B5EF4-FFF2-40B4-BE49-F238E27FC236}">
                <a16:creationId xmlns:a16="http://schemas.microsoft.com/office/drawing/2014/main" id="{A4360921-CBFE-4EE6-9C51-44C78A6E05E7}"/>
              </a:ext>
            </a:extLst>
          </p:cNvPr>
          <p:cNvPicPr>
            <a:picLocks noChangeAspect="1"/>
          </p:cNvPicPr>
          <p:nvPr/>
        </p:nvPicPr>
        <p:blipFill rotWithShape="1">
          <a:blip r:embed="rId4">
            <a:extLst>
              <a:ext uri="{28A0092B-C50C-407E-A947-70E740481C1C}">
                <a14:useLocalDpi xmlns:a14="http://schemas.microsoft.com/office/drawing/2010/main" val="0"/>
              </a:ext>
            </a:extLst>
          </a:blip>
          <a:srcRect l="-1516" t="53732" r="1516" b="6439"/>
          <a:stretch/>
        </p:blipFill>
        <p:spPr>
          <a:xfrm>
            <a:off x="-772589" y="3784841"/>
            <a:ext cx="13256689" cy="3163322"/>
          </a:xfrm>
          <a:prstGeom prst="rect">
            <a:avLst/>
          </a:prstGeom>
        </p:spPr>
      </p:pic>
      <p:sp>
        <p:nvSpPr>
          <p:cNvPr id="8" name="Blok Yay 7">
            <a:extLst>
              <a:ext uri="{FF2B5EF4-FFF2-40B4-BE49-F238E27FC236}">
                <a16:creationId xmlns:a16="http://schemas.microsoft.com/office/drawing/2014/main" id="{9992949E-F5B5-4010-8FA6-32840B9B4167}"/>
              </a:ext>
            </a:extLst>
          </p:cNvPr>
          <p:cNvSpPr/>
          <p:nvPr/>
        </p:nvSpPr>
        <p:spPr>
          <a:xfrm>
            <a:off x="1760133" y="2023834"/>
            <a:ext cx="9077696" cy="472736"/>
          </a:xfrm>
          <a:prstGeom prst="blockArc">
            <a:avLst/>
          </a:prstGeom>
          <a:solidFill>
            <a:srgbClr val="9A0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tr-TR" dirty="0">
              <a:solidFill>
                <a:schemeClr val="tx1"/>
              </a:solidFill>
            </a:endParaRPr>
          </a:p>
        </p:txBody>
      </p:sp>
      <p:pic>
        <p:nvPicPr>
          <p:cNvPr id="2" name="Resim 1">
            <a:extLst>
              <a:ext uri="{FF2B5EF4-FFF2-40B4-BE49-F238E27FC236}">
                <a16:creationId xmlns:a16="http://schemas.microsoft.com/office/drawing/2014/main" id="{63441E73-9173-410E-B8AC-A1993CC6FF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45143" y1="38824" x2="45143" y2="38824"/>
                        <a14:backgroundMark x1="54286" y1="44412" x2="54286" y2="44412"/>
                        <a14:backgroundMark x1="52571" y1="35588" x2="36286" y2="47941"/>
                        <a14:backgroundMark x1="36286" y1="47941" x2="36286" y2="47941"/>
                        <a14:backgroundMark x1="66571" y1="37647" x2="23429" y2="56176"/>
                        <a14:backgroundMark x1="58000" y1="23529" x2="28571" y2="42353"/>
                      </a14:backgroundRemoval>
                    </a14:imgEffect>
                  </a14:imgLayer>
                </a14:imgProps>
              </a:ext>
            </a:extLst>
          </a:blip>
          <a:stretch>
            <a:fillRect/>
          </a:stretch>
        </p:blipFill>
        <p:spPr>
          <a:xfrm rot="21300538">
            <a:off x="9650278" y="3257487"/>
            <a:ext cx="1478582" cy="1436337"/>
          </a:xfrm>
          <a:prstGeom prst="rect">
            <a:avLst/>
          </a:prstGeom>
        </p:spPr>
      </p:pic>
      <p:pic>
        <p:nvPicPr>
          <p:cNvPr id="9" name="Resim 8">
            <a:extLst>
              <a:ext uri="{FF2B5EF4-FFF2-40B4-BE49-F238E27FC236}">
                <a16:creationId xmlns:a16="http://schemas.microsoft.com/office/drawing/2014/main" id="{4574A28E-0FE6-4D69-A817-15AE226A9BE3}"/>
              </a:ext>
            </a:extLst>
          </p:cNvPr>
          <p:cNvPicPr>
            <a:picLocks noChangeAspect="1"/>
          </p:cNvPicPr>
          <p:nvPr/>
        </p:nvPicPr>
        <p:blipFill>
          <a:blip r:embed="rId7">
            <a:extLst>
              <a:ext uri="{BEBA8EAE-BF5A-486C-A8C5-ECC9F3942E4B}">
                <a14:imgProps xmlns:a14="http://schemas.microsoft.com/office/drawing/2010/main">
                  <a14:imgLayer r:embed="rId6">
                    <a14:imgEffect>
                      <a14:backgroundRemoval t="10000" b="90000" l="10000" r="90000">
                        <a14:foregroundMark x1="50000" y1="32647" x2="54571" y2="55294"/>
                        <a14:foregroundMark x1="54571" y1="55294" x2="54857" y2="55588"/>
                        <a14:foregroundMark x1="41429" y1="26176" x2="38286" y2="52353"/>
                        <a14:foregroundMark x1="38286" y1="52353" x2="39143" y2="55000"/>
                        <a14:foregroundMark x1="50286" y1="27353" x2="63143" y2="61471"/>
                        <a14:foregroundMark x1="52000" y1="24118" x2="67143" y2="42941"/>
                        <a14:foregroundMark x1="67143" y1="42941" x2="65714" y2="56765"/>
                        <a14:foregroundMark x1="21143" y1="19706" x2="50286" y2="64118"/>
                        <a14:foregroundMark x1="22286" y1="28235" x2="44000" y2="42941"/>
                        <a14:foregroundMark x1="18000" y1="33235" x2="48857" y2="51765"/>
                        <a14:foregroundMark x1="34000" y1="44412" x2="53429" y2="51765"/>
                        <a14:backgroundMark x1="33686" y1="51771" x2="23429" y2="56176"/>
                        <a14:backgroundMark x1="52857" y1="80882" x2="52857" y2="80882"/>
                        <a14:backgroundMark x1="50000" y1="77059" x2="50000" y2="77059"/>
                        <a14:backgroundMark x1="50000" y1="77059" x2="50000" y2="77059"/>
                        <a14:backgroundMark x1="53714" y1="75000" x2="23714" y2="68824"/>
                        <a14:backgroundMark x1="58286" y1="72353" x2="34857" y2="81176"/>
                      </a14:backgroundRemoval>
                    </a14:imgEffect>
                  </a14:imgLayer>
                </a14:imgProps>
              </a:ext>
            </a:extLst>
          </a:blip>
          <a:stretch>
            <a:fillRect/>
          </a:stretch>
        </p:blipFill>
        <p:spPr>
          <a:xfrm>
            <a:off x="9590600" y="3164270"/>
            <a:ext cx="1648216" cy="1601124"/>
          </a:xfrm>
          <a:prstGeom prst="rect">
            <a:avLst/>
          </a:prstGeom>
        </p:spPr>
      </p:pic>
    </p:spTree>
    <p:extLst>
      <p:ext uri="{BB962C8B-B14F-4D97-AF65-F5344CB8AC3E}">
        <p14:creationId xmlns:p14="http://schemas.microsoft.com/office/powerpoint/2010/main" val="96650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5766761" y="3369460"/>
            <a:ext cx="6425239" cy="216584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502286" y="3369460"/>
            <a:ext cx="6425239" cy="216584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61295" y="5284030"/>
            <a:ext cx="20881351" cy="8124744"/>
          </a:xfrm>
          <a:custGeom>
            <a:avLst/>
            <a:gdLst/>
            <a:ahLst/>
            <a:cxnLst/>
            <a:rect l="l" t="t" r="r" b="b"/>
            <a:pathLst>
              <a:path w="31322026" h="12187116">
                <a:moveTo>
                  <a:pt x="0" y="0"/>
                </a:moveTo>
                <a:lnTo>
                  <a:pt x="31322026" y="0"/>
                </a:lnTo>
                <a:lnTo>
                  <a:pt x="31322026" y="12187115"/>
                </a:lnTo>
                <a:lnTo>
                  <a:pt x="0" y="121871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8216800" y="554647"/>
            <a:ext cx="3457677" cy="1759093"/>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7">
              <a:alphaModFix amt="75000"/>
            </a:blip>
            <a:stretch>
              <a:fillRect/>
            </a:stretch>
          </a:blipFill>
        </p:spPr>
      </p:sp>
      <p:sp>
        <p:nvSpPr>
          <p:cNvPr id="7" name="Freeform 7"/>
          <p:cNvSpPr/>
          <p:nvPr/>
        </p:nvSpPr>
        <p:spPr>
          <a:xfrm>
            <a:off x="423843" y="554647"/>
            <a:ext cx="3457677" cy="1759093"/>
          </a:xfrm>
          <a:custGeom>
            <a:avLst/>
            <a:gdLst/>
            <a:ahLst/>
            <a:cxnLst/>
            <a:rect l="l" t="t" r="r" b="b"/>
            <a:pathLst>
              <a:path w="5186516" h="2638640">
                <a:moveTo>
                  <a:pt x="0" y="0"/>
                </a:moveTo>
                <a:lnTo>
                  <a:pt x="5186515" y="0"/>
                </a:lnTo>
                <a:lnTo>
                  <a:pt x="5186515" y="2638640"/>
                </a:lnTo>
                <a:lnTo>
                  <a:pt x="0" y="2638640"/>
                </a:lnTo>
                <a:lnTo>
                  <a:pt x="0" y="0"/>
                </a:lnTo>
                <a:close/>
              </a:path>
            </a:pathLst>
          </a:custGeom>
          <a:blipFill>
            <a:blip r:embed="rId7">
              <a:alphaModFix amt="75000"/>
            </a:blip>
            <a:stretch>
              <a:fillRect/>
            </a:stretch>
          </a:blipFill>
        </p:spPr>
      </p:sp>
      <p:sp>
        <p:nvSpPr>
          <p:cNvPr id="8" name="Freeform 8"/>
          <p:cNvSpPr/>
          <p:nvPr/>
        </p:nvSpPr>
        <p:spPr>
          <a:xfrm flipH="1">
            <a:off x="-2563206" y="768746"/>
            <a:ext cx="5273539" cy="5687150"/>
          </a:xfrm>
          <a:custGeom>
            <a:avLst/>
            <a:gdLst/>
            <a:ahLst/>
            <a:cxnLst/>
            <a:rect l="l" t="t" r="r" b="b"/>
            <a:pathLst>
              <a:path w="7910308" h="8530725">
                <a:moveTo>
                  <a:pt x="7910308" y="0"/>
                </a:moveTo>
                <a:lnTo>
                  <a:pt x="0" y="0"/>
                </a:lnTo>
                <a:lnTo>
                  <a:pt x="0" y="8530724"/>
                </a:lnTo>
                <a:lnTo>
                  <a:pt x="7910308" y="8530724"/>
                </a:lnTo>
                <a:lnTo>
                  <a:pt x="791030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423843" y="2081185"/>
            <a:ext cx="2127854" cy="4776815"/>
          </a:xfrm>
          <a:custGeom>
            <a:avLst/>
            <a:gdLst/>
            <a:ahLst/>
            <a:cxnLst/>
            <a:rect l="l" t="t" r="r" b="b"/>
            <a:pathLst>
              <a:path w="3191781" h="7165222">
                <a:moveTo>
                  <a:pt x="0" y="0"/>
                </a:moveTo>
                <a:lnTo>
                  <a:pt x="3191780" y="0"/>
                </a:lnTo>
                <a:lnTo>
                  <a:pt x="3191780" y="7165222"/>
                </a:lnTo>
                <a:lnTo>
                  <a:pt x="0" y="71652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3518416" y="6252851"/>
            <a:ext cx="1665266" cy="862911"/>
          </a:xfrm>
          <a:custGeom>
            <a:avLst/>
            <a:gdLst/>
            <a:ahLst/>
            <a:cxnLst/>
            <a:rect l="l" t="t" r="r" b="b"/>
            <a:pathLst>
              <a:path w="2497899" h="1294366">
                <a:moveTo>
                  <a:pt x="0" y="0"/>
                </a:moveTo>
                <a:lnTo>
                  <a:pt x="2497900" y="0"/>
                </a:lnTo>
                <a:lnTo>
                  <a:pt x="2497900" y="1294366"/>
                </a:lnTo>
                <a:lnTo>
                  <a:pt x="0" y="12943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2290184" y="6379851"/>
            <a:ext cx="1665266" cy="862911"/>
          </a:xfrm>
          <a:custGeom>
            <a:avLst/>
            <a:gdLst/>
            <a:ahLst/>
            <a:cxnLst/>
            <a:rect l="l" t="t" r="r" b="b"/>
            <a:pathLst>
              <a:path w="2497899" h="1294366">
                <a:moveTo>
                  <a:pt x="0" y="0"/>
                </a:moveTo>
                <a:lnTo>
                  <a:pt x="2497899" y="0"/>
                </a:lnTo>
                <a:lnTo>
                  <a:pt x="2497899" y="1294366"/>
                </a:lnTo>
                <a:lnTo>
                  <a:pt x="0" y="12943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1095128" y="6172200"/>
            <a:ext cx="1665266" cy="862911"/>
          </a:xfrm>
          <a:custGeom>
            <a:avLst/>
            <a:gdLst/>
            <a:ahLst/>
            <a:cxnLst/>
            <a:rect l="l" t="t" r="r" b="b"/>
            <a:pathLst>
              <a:path w="2497899" h="1294366">
                <a:moveTo>
                  <a:pt x="0" y="0"/>
                </a:moveTo>
                <a:lnTo>
                  <a:pt x="2497899" y="0"/>
                </a:lnTo>
                <a:lnTo>
                  <a:pt x="2497899" y="1294366"/>
                </a:lnTo>
                <a:lnTo>
                  <a:pt x="0" y="12943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5306099" y="1324906"/>
            <a:ext cx="6702935" cy="5486400"/>
          </a:xfrm>
          <a:custGeom>
            <a:avLst/>
            <a:gdLst/>
            <a:ahLst/>
            <a:cxnLst/>
            <a:rect l="l" t="t" r="r" b="b"/>
            <a:pathLst>
              <a:path w="10054402" h="8229600">
                <a:moveTo>
                  <a:pt x="0" y="0"/>
                </a:moveTo>
                <a:lnTo>
                  <a:pt x="10054402" y="0"/>
                </a:lnTo>
                <a:lnTo>
                  <a:pt x="10054402" y="8229600"/>
                </a:lnTo>
                <a:lnTo>
                  <a:pt x="0" y="8229600"/>
                </a:lnTo>
                <a:lnTo>
                  <a:pt x="0" y="0"/>
                </a:lnTo>
                <a:close/>
              </a:path>
            </a:pathLst>
          </a:custGeom>
          <a:blipFill>
            <a:blip r:embed="rId14"/>
            <a:stretch>
              <a:fillRect/>
            </a:stretch>
          </a:blipFill>
        </p:spPr>
      </p:sp>
      <p:sp>
        <p:nvSpPr>
          <p:cNvPr id="14" name="Freeform 14"/>
          <p:cNvSpPr/>
          <p:nvPr/>
        </p:nvSpPr>
        <p:spPr>
          <a:xfrm>
            <a:off x="11381513" y="0"/>
            <a:ext cx="810487" cy="451931"/>
          </a:xfrm>
          <a:custGeom>
            <a:avLst/>
            <a:gdLst/>
            <a:ahLst/>
            <a:cxnLst/>
            <a:rect l="l" t="t" r="r" b="b"/>
            <a:pathLst>
              <a:path w="1215730" h="677896">
                <a:moveTo>
                  <a:pt x="0" y="0"/>
                </a:moveTo>
                <a:lnTo>
                  <a:pt x="1215730" y="0"/>
                </a:lnTo>
                <a:lnTo>
                  <a:pt x="1215730" y="677896"/>
                </a:lnTo>
                <a:lnTo>
                  <a:pt x="0" y="677896"/>
                </a:lnTo>
                <a:lnTo>
                  <a:pt x="0" y="0"/>
                </a:lnTo>
                <a:close/>
              </a:path>
            </a:pathLst>
          </a:custGeom>
          <a:blipFill>
            <a:blip r:embed="rId15"/>
            <a:stretch>
              <a:fillRect/>
            </a:stretch>
          </a:blipFill>
        </p:spPr>
      </p:sp>
      <p:sp>
        <p:nvSpPr>
          <p:cNvPr id="15" name="TextBox 15"/>
          <p:cNvSpPr txBox="1"/>
          <p:nvPr/>
        </p:nvSpPr>
        <p:spPr>
          <a:xfrm>
            <a:off x="2241316" y="372286"/>
            <a:ext cx="7704323" cy="833562"/>
          </a:xfrm>
          <a:prstGeom prst="rect">
            <a:avLst/>
          </a:prstGeom>
        </p:spPr>
        <p:txBody>
          <a:bodyPr lIns="0" tIns="0" rIns="0" bIns="0" rtlCol="0" anchor="t">
            <a:spAutoFit/>
          </a:bodyPr>
          <a:lstStyle/>
          <a:p>
            <a:pPr algn="ctr">
              <a:lnSpc>
                <a:spcPts val="6539"/>
              </a:lnSpc>
            </a:pP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KL</a:t>
            </a: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M DEĞ</a:t>
            </a: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Ş</a:t>
            </a: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KL</a:t>
            </a:r>
            <a:r>
              <a:rPr lang="tr-TR" sz="6539" dirty="0">
                <a:solidFill>
                  <a:srgbClr val="000000"/>
                </a:solidFill>
                <a:latin typeface="Funtastic"/>
                <a:ea typeface="Funtastic"/>
                <a:cs typeface="Funtastic"/>
                <a:sym typeface="Funtastic"/>
              </a:rPr>
              <a:t>İ</a:t>
            </a:r>
            <a:r>
              <a:rPr lang="en-US" sz="6539" dirty="0">
                <a:solidFill>
                  <a:srgbClr val="000000"/>
                </a:solidFill>
                <a:latin typeface="Funtastic"/>
                <a:ea typeface="Funtastic"/>
                <a:cs typeface="Funtastic"/>
                <a:sym typeface="Funtastic"/>
              </a:rPr>
              <a:t>Ğ</a:t>
            </a:r>
            <a:r>
              <a:rPr lang="tr-TR" sz="6539" dirty="0">
                <a:solidFill>
                  <a:srgbClr val="000000"/>
                </a:solidFill>
                <a:latin typeface="Funtastic"/>
                <a:ea typeface="Funtastic"/>
                <a:cs typeface="Funtastic"/>
                <a:sym typeface="Funtastic"/>
              </a:rPr>
              <a:t>İ</a:t>
            </a:r>
            <a:endParaRPr lang="en-US" sz="6539" dirty="0">
              <a:solidFill>
                <a:srgbClr val="000000"/>
              </a:solidFill>
              <a:latin typeface="Funtastic"/>
              <a:ea typeface="Funtastic"/>
              <a:cs typeface="Funtastic"/>
              <a:sym typeface="Funtastic"/>
            </a:endParaRPr>
          </a:p>
        </p:txBody>
      </p:sp>
    </p:spTree>
    <p:extLst>
      <p:ext uri="{BB962C8B-B14F-4D97-AF65-F5344CB8AC3E}">
        <p14:creationId xmlns:p14="http://schemas.microsoft.com/office/powerpoint/2010/main" val="773592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çocukların yaptığı resimler, kırpıntı çizim, çizim, grafik içeren bir resim&#10;&#10;Yapay zeka tarafından oluşturulmuş içerik yanlış olabilir.">
            <a:extLst>
              <a:ext uri="{FF2B5EF4-FFF2-40B4-BE49-F238E27FC236}">
                <a16:creationId xmlns:a16="http://schemas.microsoft.com/office/drawing/2014/main" id="{3D01FACE-E90D-40E6-8D00-49B07757773D}"/>
              </a:ext>
            </a:extLst>
          </p:cNvPr>
          <p:cNvPicPr>
            <a:picLocks noChangeAspect="1"/>
          </p:cNvPicPr>
          <p:nvPr/>
        </p:nvPicPr>
        <p:blipFill>
          <a:blip r:embed="rId2"/>
          <a:stretch>
            <a:fillRect/>
          </a:stretch>
        </p:blipFill>
        <p:spPr>
          <a:xfrm>
            <a:off x="3685630" y="469252"/>
            <a:ext cx="5031983" cy="4038930"/>
          </a:xfrm>
          <a:prstGeom prst="rect">
            <a:avLst/>
          </a:prstGeom>
        </p:spPr>
      </p:pic>
      <p:sp>
        <p:nvSpPr>
          <p:cNvPr id="4" name="Dikdörtgen 3">
            <a:extLst>
              <a:ext uri="{FF2B5EF4-FFF2-40B4-BE49-F238E27FC236}">
                <a16:creationId xmlns:a16="http://schemas.microsoft.com/office/drawing/2014/main" id="{28F4B864-5773-46B5-BBF0-E0D5E0B759F5}"/>
              </a:ext>
            </a:extLst>
          </p:cNvPr>
          <p:cNvSpPr/>
          <p:nvPr/>
        </p:nvSpPr>
        <p:spPr>
          <a:xfrm>
            <a:off x="1283090" y="4855816"/>
            <a:ext cx="9625820" cy="966371"/>
          </a:xfrm>
          <a:prstGeom prst="rect">
            <a:avLst/>
          </a:prstGeom>
          <a:solidFill>
            <a:srgbClr val="D5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1981">
              <a:defRPr/>
            </a:pPr>
            <a:endParaRPr lang="tr-TR" sz="2132" dirty="0">
              <a:solidFill>
                <a:srgbClr val="FF0000"/>
              </a:solidFill>
              <a:latin typeface="Museo Sans 500" panose="02000503040000020004" pitchFamily="2" charset="-94"/>
            </a:endParaRPr>
          </a:p>
        </p:txBody>
      </p:sp>
      <p:sp>
        <p:nvSpPr>
          <p:cNvPr id="5" name="Metin kutusu 4">
            <a:extLst>
              <a:ext uri="{FF2B5EF4-FFF2-40B4-BE49-F238E27FC236}">
                <a16:creationId xmlns:a16="http://schemas.microsoft.com/office/drawing/2014/main" id="{7278FF9A-F1FB-4011-85C0-B9F8B4B2ED33}"/>
              </a:ext>
            </a:extLst>
          </p:cNvPr>
          <p:cNvSpPr txBox="1"/>
          <p:nvPr/>
        </p:nvSpPr>
        <p:spPr>
          <a:xfrm>
            <a:off x="2644064" y="5059556"/>
            <a:ext cx="7084356" cy="543709"/>
          </a:xfrm>
          <a:prstGeom prst="rect">
            <a:avLst/>
          </a:prstGeom>
          <a:noFill/>
          <a:effectLst>
            <a:outerShdw blurRad="50800" dist="38100" dir="13500000" algn="br" rotWithShape="0">
              <a:prstClr val="black">
                <a:alpha val="18000"/>
              </a:prstClr>
            </a:outerShdw>
          </a:effectLst>
        </p:spPr>
        <p:txBody>
          <a:bodyPr wrap="square" lIns="57183" tIns="28592" rIns="57183" bIns="28592" rtlCol="0" anchor="t">
            <a:spAutoFit/>
          </a:bodyPr>
          <a:lstStyle/>
          <a:p>
            <a:pPr algn="ctr" defTabSz="721981">
              <a:defRPr/>
            </a:pPr>
            <a:r>
              <a:rPr lang="tr-TR" sz="3158" spc="-118" dirty="0">
                <a:solidFill>
                  <a:prstClr val="white"/>
                </a:solidFill>
                <a:latin typeface="Arial Black"/>
              </a:rPr>
              <a:t>SAĞLIKLI YAŞAM</a:t>
            </a:r>
            <a:endParaRPr lang="tr-TR" sz="1126" dirty="0"/>
          </a:p>
        </p:txBody>
      </p:sp>
      <p:pic>
        <p:nvPicPr>
          <p:cNvPr id="6" name="Resim 5">
            <a:extLst>
              <a:ext uri="{FF2B5EF4-FFF2-40B4-BE49-F238E27FC236}">
                <a16:creationId xmlns:a16="http://schemas.microsoft.com/office/drawing/2014/main" id="{F08FD083-D1FF-4931-BC0F-3F0CB2D40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243" y="4504194"/>
            <a:ext cx="1284668" cy="1317993"/>
          </a:xfrm>
          <a:prstGeom prst="rect">
            <a:avLst/>
          </a:prstGeom>
        </p:spPr>
      </p:pic>
    </p:spTree>
    <p:extLst>
      <p:ext uri="{BB962C8B-B14F-4D97-AF65-F5344CB8AC3E}">
        <p14:creationId xmlns:p14="http://schemas.microsoft.com/office/powerpoint/2010/main" val="1053043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2">
            <a:extLst>
              <a:ext uri="{FF2B5EF4-FFF2-40B4-BE49-F238E27FC236}">
                <a16:creationId xmlns:a16="http://schemas.microsoft.com/office/drawing/2014/main" id="{DC5F2083-0D49-4ECD-9F66-DC48CA612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090" y="0"/>
            <a:ext cx="9593761" cy="6858000"/>
          </a:xfrm>
          <a:prstGeom prst="rect">
            <a:avLst/>
          </a:prstGeom>
        </p:spPr>
      </p:pic>
      <p:sp>
        <p:nvSpPr>
          <p:cNvPr id="59" name="Google Shape;220;p33">
            <a:extLst>
              <a:ext uri="{FF2B5EF4-FFF2-40B4-BE49-F238E27FC236}">
                <a16:creationId xmlns:a16="http://schemas.microsoft.com/office/drawing/2014/main" id="{F405ED65-1C11-4105-9535-FD0DA2DC97AB}"/>
              </a:ext>
            </a:extLst>
          </p:cNvPr>
          <p:cNvSpPr txBox="1">
            <a:spLocks/>
          </p:cNvSpPr>
          <p:nvPr/>
        </p:nvSpPr>
        <p:spPr>
          <a:xfrm>
            <a:off x="1426048" y="522193"/>
            <a:ext cx="10197651" cy="334626"/>
          </a:xfrm>
          <a:prstGeom prst="rect">
            <a:avLst/>
          </a:prstGeom>
          <a:noFill/>
          <a:ln>
            <a:noFill/>
          </a:ln>
        </p:spPr>
        <p:txBody>
          <a:bodyPr spcFirstLastPara="1" wrap="square" lIns="57174" tIns="57174" rIns="57174" bIns="57174"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lt1"/>
              </a:buClr>
              <a:buSzPts val="1200"/>
              <a:buFont typeface="Work Sans"/>
              <a:buNone/>
              <a:defRPr sz="1800" b="0" i="0" u="none" strike="noStrike" cap="none">
                <a:solidFill>
                  <a:schemeClr val="lt1"/>
                </a:solidFill>
                <a:latin typeface="Kanit SemiBold"/>
                <a:ea typeface="Kanit SemiBold"/>
                <a:cs typeface="Kanit SemiBold"/>
                <a:sym typeface="Kanit SemiBold"/>
              </a:defRPr>
            </a:lvl1pPr>
            <a:lvl2pPr marL="914400" marR="0" lvl="1" indent="-304800" algn="ctr" rtl="0">
              <a:lnSpc>
                <a:spcPct val="100000"/>
              </a:lnSpc>
              <a:spcBef>
                <a:spcPts val="0"/>
              </a:spcBef>
              <a:spcAft>
                <a:spcPts val="0"/>
              </a:spcAft>
              <a:buClr>
                <a:schemeClr val="lt1"/>
              </a:buClr>
              <a:buSzPts val="1200"/>
              <a:buFont typeface="Work Sans"/>
              <a:buNone/>
              <a:defRPr sz="1200" b="1" i="0" u="none" strike="noStrike" cap="none">
                <a:solidFill>
                  <a:schemeClr val="lt1"/>
                </a:solidFill>
                <a:latin typeface="Work Sans"/>
                <a:ea typeface="Work Sans"/>
                <a:cs typeface="Work Sans"/>
                <a:sym typeface="Work Sans"/>
              </a:defRPr>
            </a:lvl2pPr>
            <a:lvl3pPr marL="1371600" marR="0" lvl="2" indent="-304800" algn="ctr" rtl="0">
              <a:lnSpc>
                <a:spcPct val="100000"/>
              </a:lnSpc>
              <a:spcBef>
                <a:spcPts val="0"/>
              </a:spcBef>
              <a:spcAft>
                <a:spcPts val="0"/>
              </a:spcAft>
              <a:buClr>
                <a:schemeClr val="lt1"/>
              </a:buClr>
              <a:buSzPts val="1200"/>
              <a:buFont typeface="Work Sans"/>
              <a:buNone/>
              <a:defRPr sz="1200" b="1" i="0" u="none" strike="noStrike" cap="none">
                <a:solidFill>
                  <a:schemeClr val="lt1"/>
                </a:solidFill>
                <a:latin typeface="Work Sans"/>
                <a:ea typeface="Work Sans"/>
                <a:cs typeface="Work Sans"/>
                <a:sym typeface="Work Sans"/>
              </a:defRPr>
            </a:lvl3pPr>
            <a:lvl4pPr marL="1828800" marR="0" lvl="3" indent="-304800" algn="ctr" rtl="0">
              <a:lnSpc>
                <a:spcPct val="100000"/>
              </a:lnSpc>
              <a:spcBef>
                <a:spcPts val="0"/>
              </a:spcBef>
              <a:spcAft>
                <a:spcPts val="0"/>
              </a:spcAft>
              <a:buClr>
                <a:schemeClr val="lt1"/>
              </a:buClr>
              <a:buSzPts val="1200"/>
              <a:buFont typeface="Work Sans"/>
              <a:buNone/>
              <a:defRPr sz="1200" b="1" i="0" u="none" strike="noStrike" cap="none">
                <a:solidFill>
                  <a:schemeClr val="lt1"/>
                </a:solidFill>
                <a:latin typeface="Work Sans"/>
                <a:ea typeface="Work Sans"/>
                <a:cs typeface="Work Sans"/>
                <a:sym typeface="Work Sans"/>
              </a:defRPr>
            </a:lvl4pPr>
            <a:lvl5pPr marL="2286000" marR="0" lvl="4" indent="-304800" algn="ctr" rtl="0">
              <a:lnSpc>
                <a:spcPct val="100000"/>
              </a:lnSpc>
              <a:spcBef>
                <a:spcPts val="0"/>
              </a:spcBef>
              <a:spcAft>
                <a:spcPts val="0"/>
              </a:spcAft>
              <a:buClr>
                <a:schemeClr val="lt1"/>
              </a:buClr>
              <a:buSzPts val="1200"/>
              <a:buFont typeface="Work Sans"/>
              <a:buNone/>
              <a:defRPr sz="1200" b="1" i="0" u="none" strike="noStrike" cap="none">
                <a:solidFill>
                  <a:schemeClr val="lt1"/>
                </a:solidFill>
                <a:latin typeface="Work Sans"/>
                <a:ea typeface="Work Sans"/>
                <a:cs typeface="Work Sans"/>
                <a:sym typeface="Work Sans"/>
              </a:defRPr>
            </a:lvl5pPr>
            <a:lvl6pPr marL="2743200" marR="0" lvl="5" indent="-304800" algn="ctr" rtl="0">
              <a:lnSpc>
                <a:spcPct val="100000"/>
              </a:lnSpc>
              <a:spcBef>
                <a:spcPts val="0"/>
              </a:spcBef>
              <a:spcAft>
                <a:spcPts val="0"/>
              </a:spcAft>
              <a:buClr>
                <a:schemeClr val="lt1"/>
              </a:buClr>
              <a:buSzPts val="1200"/>
              <a:buFont typeface="Work Sans"/>
              <a:buNone/>
              <a:defRPr sz="1200" b="1" i="0" u="none" strike="noStrike" cap="none">
                <a:solidFill>
                  <a:schemeClr val="lt1"/>
                </a:solidFill>
                <a:latin typeface="Work Sans"/>
                <a:ea typeface="Work Sans"/>
                <a:cs typeface="Work Sans"/>
                <a:sym typeface="Work Sans"/>
              </a:defRPr>
            </a:lvl6pPr>
            <a:lvl7pPr marL="3200400" marR="0" lvl="6" indent="-304800" algn="ctr" rtl="0">
              <a:lnSpc>
                <a:spcPct val="100000"/>
              </a:lnSpc>
              <a:spcBef>
                <a:spcPts val="0"/>
              </a:spcBef>
              <a:spcAft>
                <a:spcPts val="0"/>
              </a:spcAft>
              <a:buClr>
                <a:schemeClr val="lt1"/>
              </a:buClr>
              <a:buSzPts val="1200"/>
              <a:buFont typeface="Work Sans"/>
              <a:buNone/>
              <a:defRPr sz="1200" b="1" i="0" u="none" strike="noStrike" cap="none">
                <a:solidFill>
                  <a:schemeClr val="lt1"/>
                </a:solidFill>
                <a:latin typeface="Work Sans"/>
                <a:ea typeface="Work Sans"/>
                <a:cs typeface="Work Sans"/>
                <a:sym typeface="Work Sans"/>
              </a:defRPr>
            </a:lvl7pPr>
            <a:lvl8pPr marL="3657600" marR="0" lvl="7" indent="-304800" algn="ctr" rtl="0">
              <a:lnSpc>
                <a:spcPct val="100000"/>
              </a:lnSpc>
              <a:spcBef>
                <a:spcPts val="0"/>
              </a:spcBef>
              <a:spcAft>
                <a:spcPts val="0"/>
              </a:spcAft>
              <a:buClr>
                <a:schemeClr val="lt1"/>
              </a:buClr>
              <a:buSzPts val="1200"/>
              <a:buFont typeface="Work Sans"/>
              <a:buNone/>
              <a:defRPr sz="1200" b="1" i="0" u="none" strike="noStrike" cap="none">
                <a:solidFill>
                  <a:schemeClr val="lt1"/>
                </a:solidFill>
                <a:latin typeface="Work Sans"/>
                <a:ea typeface="Work Sans"/>
                <a:cs typeface="Work Sans"/>
                <a:sym typeface="Work Sans"/>
              </a:defRPr>
            </a:lvl8pPr>
            <a:lvl9pPr marL="4114800" marR="0" lvl="8" indent="-304800" algn="ctr" rtl="0">
              <a:lnSpc>
                <a:spcPct val="100000"/>
              </a:lnSpc>
              <a:spcBef>
                <a:spcPts val="0"/>
              </a:spcBef>
              <a:spcAft>
                <a:spcPts val="0"/>
              </a:spcAft>
              <a:buClr>
                <a:schemeClr val="lt1"/>
              </a:buClr>
              <a:buSzPts val="1200"/>
              <a:buFont typeface="Work Sans"/>
              <a:buNone/>
              <a:defRPr sz="1200" b="1" i="0" u="none" strike="noStrike" cap="none">
                <a:solidFill>
                  <a:schemeClr val="lt1"/>
                </a:solidFill>
                <a:latin typeface="Work Sans"/>
                <a:ea typeface="Work Sans"/>
                <a:cs typeface="Work Sans"/>
                <a:sym typeface="Work Sans"/>
              </a:defRPr>
            </a:lvl9pPr>
          </a:lstStyle>
          <a:p>
            <a:pPr marL="0" indent="0">
              <a:buClr>
                <a:srgbClr val="161616"/>
              </a:buClr>
              <a:defRPr/>
            </a:pPr>
            <a:r>
              <a:rPr lang="tr-TR" sz="4128" b="1" dirty="0">
                <a:solidFill>
                  <a:srgbClr val="C00000"/>
                </a:solidFill>
                <a:latin typeface="Arial"/>
                <a:cs typeface="Arial"/>
              </a:rPr>
              <a:t>Ortaokul Egzersizler</a:t>
            </a:r>
            <a:endParaRPr lang="tr-TR" sz="4128" b="1" kern="0" dirty="0">
              <a:solidFill>
                <a:srgbClr val="C00000"/>
              </a:solidFill>
              <a:latin typeface="Arial" panose="020B0604020202020204" pitchFamily="34" charset="0"/>
              <a:cs typeface="Arial" panose="020B0604020202020204" pitchFamily="34" charset="0"/>
            </a:endParaRPr>
          </a:p>
        </p:txBody>
      </p:sp>
      <p:sp>
        <p:nvSpPr>
          <p:cNvPr id="6" name="Dikdörtgen 5">
            <a:extLst>
              <a:ext uri="{FF2B5EF4-FFF2-40B4-BE49-F238E27FC236}">
                <a16:creationId xmlns:a16="http://schemas.microsoft.com/office/drawing/2014/main" id="{39374E0E-6DC7-4760-AFB7-B945FBA34A86}"/>
              </a:ext>
            </a:extLst>
          </p:cNvPr>
          <p:cNvSpPr/>
          <p:nvPr/>
        </p:nvSpPr>
        <p:spPr>
          <a:xfrm>
            <a:off x="1759616" y="5816133"/>
            <a:ext cx="8958684" cy="554254"/>
          </a:xfrm>
          <a:prstGeom prst="rect">
            <a:avLst/>
          </a:prstGeom>
        </p:spPr>
        <p:txBody>
          <a:bodyPr wrap="square">
            <a:spAutoFit/>
          </a:bodyPr>
          <a:lstStyle/>
          <a:p>
            <a:r>
              <a:rPr lang="tr-TR" sz="1501" dirty="0"/>
              <a:t> </a:t>
            </a:r>
          </a:p>
          <a:p>
            <a:r>
              <a:rPr lang="tr-TR" sz="1501" dirty="0">
                <a:hlinkClick r:id="rId5" tooltip="https://www.youtube.com/watch?v=0fv5lj-v1pa">
                  <a:extLst>
                    <a:ext uri="{A12FA001-AC4F-418D-AE19-62706E023703}">
                      <ahyp:hlinkClr xmlns:ahyp="http://schemas.microsoft.com/office/drawing/2018/hyperlinkcolor" xmlns="" val="tx"/>
                    </a:ext>
                  </a:extLst>
                </a:hlinkClick>
              </a:rPr>
              <a:t>Ortaokul Video Linki</a:t>
            </a:r>
            <a:endParaRPr lang="tr-TR" sz="1501" dirty="0"/>
          </a:p>
        </p:txBody>
      </p:sp>
      <p:pic>
        <p:nvPicPr>
          <p:cNvPr id="2" name="Çevrimiçi Medya 1" title="Ortaokul Öğrencileri İçin Sınıf Egzersizleri (Türkçe)">
            <a:hlinkClick r:id="" action="ppaction://ole?verb=0"/>
            <a:extLst>
              <a:ext uri="{FF2B5EF4-FFF2-40B4-BE49-F238E27FC236}">
                <a16:creationId xmlns:a16="http://schemas.microsoft.com/office/drawing/2014/main" id="{497060AF-57AB-4B57-9B59-84C9C36AFEDA}"/>
              </a:ext>
            </a:extLst>
          </p:cNvPr>
          <p:cNvPicPr>
            <a:picLocks noRot="1" noChangeAspect="1"/>
          </p:cNvPicPr>
          <p:nvPr>
            <a:videoFile r:link="rId1"/>
          </p:nvPr>
        </p:nvPicPr>
        <p:blipFill>
          <a:blip r:embed="rId6"/>
          <a:stretch>
            <a:fillRect/>
          </a:stretch>
        </p:blipFill>
        <p:spPr>
          <a:xfrm>
            <a:off x="1856162" y="951567"/>
            <a:ext cx="8479677" cy="4769818"/>
          </a:xfrm>
          <a:prstGeom prst="actionButtonForwardNext">
            <a:avLst/>
          </a:prstGeom>
        </p:spPr>
      </p:pic>
    </p:spTree>
    <p:extLst>
      <p:ext uri="{BB962C8B-B14F-4D97-AF65-F5344CB8AC3E}">
        <p14:creationId xmlns:p14="http://schemas.microsoft.com/office/powerpoint/2010/main" val="2035633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2F98D-AB0C-ED4A-9105-5E2A701CF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090" y="721739"/>
            <a:ext cx="9625820" cy="5414524"/>
          </a:xfrm>
          <a:prstGeom prst="rect">
            <a:avLst/>
          </a:prstGeom>
        </p:spPr>
      </p:pic>
      <p:pic>
        <p:nvPicPr>
          <p:cNvPr id="4" name="Resim 3">
            <a:extLst>
              <a:ext uri="{FF2B5EF4-FFF2-40B4-BE49-F238E27FC236}">
                <a16:creationId xmlns:a16="http://schemas.microsoft.com/office/drawing/2014/main" id="{9D734E09-77D9-48F3-A4B0-5FF41DF7E6C9}"/>
              </a:ext>
            </a:extLst>
          </p:cNvPr>
          <p:cNvPicPr>
            <a:picLocks noChangeAspect="1"/>
          </p:cNvPicPr>
          <p:nvPr/>
        </p:nvPicPr>
        <p:blipFill rotWithShape="1">
          <a:blip r:embed="rId3"/>
          <a:srcRect b="-1282"/>
          <a:stretch/>
        </p:blipFill>
        <p:spPr>
          <a:xfrm>
            <a:off x="1283090" y="-452517"/>
            <a:ext cx="10107112" cy="6824514"/>
          </a:xfrm>
          <a:prstGeom prst="rect">
            <a:avLst/>
          </a:prstGeom>
        </p:spPr>
      </p:pic>
      <p:sp>
        <p:nvSpPr>
          <p:cNvPr id="5" name="Dikdörtgen 4">
            <a:extLst>
              <a:ext uri="{FF2B5EF4-FFF2-40B4-BE49-F238E27FC236}">
                <a16:creationId xmlns:a16="http://schemas.microsoft.com/office/drawing/2014/main" id="{5871260C-CDEF-4D0B-8411-BADF18D254F2}"/>
              </a:ext>
            </a:extLst>
          </p:cNvPr>
          <p:cNvSpPr/>
          <p:nvPr/>
        </p:nvSpPr>
        <p:spPr>
          <a:xfrm>
            <a:off x="1283090" y="4855816"/>
            <a:ext cx="9625820" cy="966371"/>
          </a:xfrm>
          <a:prstGeom prst="rect">
            <a:avLst/>
          </a:prstGeom>
          <a:solidFill>
            <a:srgbClr val="D5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1981">
              <a:defRPr/>
            </a:pPr>
            <a:endParaRPr lang="tr-TR" sz="2132" dirty="0">
              <a:solidFill>
                <a:srgbClr val="FF0000"/>
              </a:solidFill>
              <a:latin typeface="Museo Sans 500" panose="02000503040000020004" pitchFamily="2" charset="-94"/>
            </a:endParaRPr>
          </a:p>
        </p:txBody>
      </p:sp>
      <p:sp>
        <p:nvSpPr>
          <p:cNvPr id="6" name="Metin kutusu 5">
            <a:extLst>
              <a:ext uri="{FF2B5EF4-FFF2-40B4-BE49-F238E27FC236}">
                <a16:creationId xmlns:a16="http://schemas.microsoft.com/office/drawing/2014/main" id="{6BE3A72A-23EC-4E1C-A8A4-CC0E3804E277}"/>
              </a:ext>
            </a:extLst>
          </p:cNvPr>
          <p:cNvSpPr txBox="1"/>
          <p:nvPr/>
        </p:nvSpPr>
        <p:spPr>
          <a:xfrm>
            <a:off x="2644064" y="5059556"/>
            <a:ext cx="7084356" cy="578300"/>
          </a:xfrm>
          <a:prstGeom prst="rect">
            <a:avLst/>
          </a:prstGeom>
          <a:noFill/>
          <a:effectLst>
            <a:outerShdw blurRad="50800" dist="38100" dir="13500000" algn="br" rotWithShape="0">
              <a:prstClr val="black">
                <a:alpha val="18000"/>
              </a:prstClr>
            </a:outerShdw>
          </a:effectLst>
        </p:spPr>
        <p:txBody>
          <a:bodyPr wrap="square" rtlCol="0">
            <a:spAutoFit/>
          </a:bodyPr>
          <a:lstStyle/>
          <a:p>
            <a:pPr algn="ctr" defTabSz="721981">
              <a:defRPr/>
            </a:pPr>
            <a:r>
              <a:rPr lang="tr-TR" sz="3158" spc="-118" dirty="0">
                <a:solidFill>
                  <a:prstClr val="white"/>
                </a:solidFill>
                <a:latin typeface="Arial Black" panose="020B0A04020102020204" pitchFamily="34" charset="0"/>
              </a:rPr>
              <a:t>İLK YARDIM</a:t>
            </a:r>
          </a:p>
        </p:txBody>
      </p:sp>
      <p:pic>
        <p:nvPicPr>
          <p:cNvPr id="7" name="Resim 6">
            <a:extLst>
              <a:ext uri="{FF2B5EF4-FFF2-40B4-BE49-F238E27FC236}">
                <a16:creationId xmlns:a16="http://schemas.microsoft.com/office/drawing/2014/main" id="{B2A59C5B-1CEC-43A7-8F7E-016ED6C90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243" y="4504194"/>
            <a:ext cx="1284668" cy="1317993"/>
          </a:xfrm>
          <a:prstGeom prst="rect">
            <a:avLst/>
          </a:prstGeom>
        </p:spPr>
      </p:pic>
    </p:spTree>
    <p:extLst>
      <p:ext uri="{BB962C8B-B14F-4D97-AF65-F5344CB8AC3E}">
        <p14:creationId xmlns:p14="http://schemas.microsoft.com/office/powerpoint/2010/main" val="2030591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83442" y="2038389"/>
            <a:ext cx="716377" cy="167975"/>
          </a:xfrm>
          <a:custGeom>
            <a:avLst/>
            <a:gdLst/>
            <a:ahLst/>
            <a:cxnLst/>
            <a:rect l="l" t="t" r="r" b="b"/>
            <a:pathLst>
              <a:path w="1145539" h="268604">
                <a:moveTo>
                  <a:pt x="1145235" y="0"/>
                </a:moveTo>
                <a:lnTo>
                  <a:pt x="0" y="0"/>
                </a:lnTo>
                <a:lnTo>
                  <a:pt x="415925" y="268008"/>
                </a:lnTo>
                <a:lnTo>
                  <a:pt x="868756" y="268008"/>
                </a:lnTo>
                <a:lnTo>
                  <a:pt x="1145235" y="0"/>
                </a:lnTo>
                <a:close/>
              </a:path>
            </a:pathLst>
          </a:custGeom>
          <a:solidFill>
            <a:srgbClr val="C2B59B"/>
          </a:solidFill>
        </p:spPr>
        <p:txBody>
          <a:bodyPr wrap="square" lIns="0" tIns="0" rIns="0" bIns="0" rtlCol="0"/>
          <a:lstStyle/>
          <a:p>
            <a:endParaRPr sz="1126"/>
          </a:p>
        </p:txBody>
      </p:sp>
      <p:sp>
        <p:nvSpPr>
          <p:cNvPr id="3" name="object 3"/>
          <p:cNvSpPr/>
          <p:nvPr/>
        </p:nvSpPr>
        <p:spPr>
          <a:xfrm>
            <a:off x="3935064" y="1229226"/>
            <a:ext cx="716377" cy="314507"/>
          </a:xfrm>
          <a:custGeom>
            <a:avLst/>
            <a:gdLst/>
            <a:ahLst/>
            <a:cxnLst/>
            <a:rect l="l" t="t" r="r" b="b"/>
            <a:pathLst>
              <a:path w="1145539" h="502919">
                <a:moveTo>
                  <a:pt x="769442" y="0"/>
                </a:moveTo>
                <a:lnTo>
                  <a:pt x="538086" y="0"/>
                </a:lnTo>
                <a:lnTo>
                  <a:pt x="0" y="502678"/>
                </a:lnTo>
                <a:lnTo>
                  <a:pt x="1145247" y="502678"/>
                </a:lnTo>
                <a:lnTo>
                  <a:pt x="769442" y="0"/>
                </a:lnTo>
                <a:close/>
              </a:path>
            </a:pathLst>
          </a:custGeom>
          <a:solidFill>
            <a:srgbClr val="C2B59B"/>
          </a:solidFill>
        </p:spPr>
        <p:txBody>
          <a:bodyPr wrap="square" lIns="0" tIns="0" rIns="0" bIns="0" rtlCol="0"/>
          <a:lstStyle/>
          <a:p>
            <a:endParaRPr sz="1126"/>
          </a:p>
        </p:txBody>
      </p:sp>
      <p:grpSp>
        <p:nvGrpSpPr>
          <p:cNvPr id="4" name="object 4"/>
          <p:cNvGrpSpPr/>
          <p:nvPr/>
        </p:nvGrpSpPr>
        <p:grpSpPr>
          <a:xfrm>
            <a:off x="1783435" y="1218323"/>
            <a:ext cx="7915093" cy="998719"/>
            <a:chOff x="800089" y="1948189"/>
            <a:chExt cx="12656820" cy="1597025"/>
          </a:xfrm>
        </p:grpSpPr>
        <p:sp>
          <p:nvSpPr>
            <p:cNvPr id="5" name="object 5"/>
            <p:cNvSpPr/>
            <p:nvPr/>
          </p:nvSpPr>
          <p:spPr>
            <a:xfrm>
              <a:off x="1776524" y="2541320"/>
              <a:ext cx="11680190" cy="887730"/>
            </a:xfrm>
            <a:custGeom>
              <a:avLst/>
              <a:gdLst/>
              <a:ahLst/>
              <a:cxnLst/>
              <a:rect l="l" t="t" r="r" b="b"/>
              <a:pathLst>
                <a:path w="11680190" h="887729">
                  <a:moveTo>
                    <a:pt x="11679974" y="0"/>
                  </a:moveTo>
                  <a:lnTo>
                    <a:pt x="905776" y="0"/>
                  </a:lnTo>
                  <a:lnTo>
                    <a:pt x="0" y="887260"/>
                  </a:lnTo>
                  <a:lnTo>
                    <a:pt x="10774159" y="887260"/>
                  </a:lnTo>
                  <a:lnTo>
                    <a:pt x="11679974" y="0"/>
                  </a:lnTo>
                  <a:close/>
                </a:path>
              </a:pathLst>
            </a:custGeom>
            <a:solidFill>
              <a:srgbClr val="C2B59B"/>
            </a:solidFill>
          </p:spPr>
          <p:txBody>
            <a:bodyPr wrap="square" lIns="0" tIns="0" rIns="0" bIns="0" rtlCol="0"/>
            <a:lstStyle/>
            <a:p>
              <a:endParaRPr sz="1126"/>
            </a:p>
          </p:txBody>
        </p:sp>
        <p:sp>
          <p:nvSpPr>
            <p:cNvPr id="6" name="object 6"/>
            <p:cNvSpPr/>
            <p:nvPr/>
          </p:nvSpPr>
          <p:spPr>
            <a:xfrm>
              <a:off x="800089" y="2372270"/>
              <a:ext cx="12614910" cy="887730"/>
            </a:xfrm>
            <a:custGeom>
              <a:avLst/>
              <a:gdLst/>
              <a:ahLst/>
              <a:cxnLst/>
              <a:rect l="l" t="t" r="r" b="b"/>
              <a:pathLst>
                <a:path w="12614910" h="887729">
                  <a:moveTo>
                    <a:pt x="12614884" y="0"/>
                  </a:moveTo>
                  <a:lnTo>
                    <a:pt x="905700" y="0"/>
                  </a:lnTo>
                  <a:lnTo>
                    <a:pt x="0" y="887260"/>
                  </a:lnTo>
                  <a:lnTo>
                    <a:pt x="11709120" y="887260"/>
                  </a:lnTo>
                  <a:lnTo>
                    <a:pt x="12614884" y="0"/>
                  </a:lnTo>
                  <a:close/>
                </a:path>
              </a:pathLst>
            </a:custGeom>
            <a:solidFill>
              <a:srgbClr val="DCDDDE"/>
            </a:solidFill>
          </p:spPr>
          <p:txBody>
            <a:bodyPr wrap="square" lIns="0" tIns="0" rIns="0" bIns="0" rtlCol="0"/>
            <a:lstStyle/>
            <a:p>
              <a:endParaRPr sz="1126"/>
            </a:p>
          </p:txBody>
        </p:sp>
        <p:sp>
          <p:nvSpPr>
            <p:cNvPr id="7" name="object 7"/>
            <p:cNvSpPr/>
            <p:nvPr/>
          </p:nvSpPr>
          <p:spPr>
            <a:xfrm>
              <a:off x="1216009" y="1965615"/>
              <a:ext cx="3794125" cy="1562100"/>
            </a:xfrm>
            <a:custGeom>
              <a:avLst/>
              <a:gdLst/>
              <a:ahLst/>
              <a:cxnLst/>
              <a:rect l="l" t="t" r="r" b="b"/>
              <a:pathLst>
                <a:path w="3794125" h="1562100">
                  <a:moveTo>
                    <a:pt x="3794112" y="0"/>
                  </a:moveTo>
                  <a:lnTo>
                    <a:pt x="1561934" y="0"/>
                  </a:lnTo>
                  <a:lnTo>
                    <a:pt x="0" y="1561934"/>
                  </a:lnTo>
                  <a:lnTo>
                    <a:pt x="2232139" y="1561934"/>
                  </a:lnTo>
                  <a:lnTo>
                    <a:pt x="3794112" y="0"/>
                  </a:lnTo>
                  <a:close/>
                </a:path>
              </a:pathLst>
            </a:custGeom>
            <a:solidFill>
              <a:srgbClr val="FFFFFF"/>
            </a:solidFill>
          </p:spPr>
          <p:txBody>
            <a:bodyPr wrap="square" lIns="0" tIns="0" rIns="0" bIns="0" rtlCol="0"/>
            <a:lstStyle/>
            <a:p>
              <a:endParaRPr sz="1126"/>
            </a:p>
          </p:txBody>
        </p:sp>
        <p:sp>
          <p:nvSpPr>
            <p:cNvPr id="8" name="object 8"/>
            <p:cNvSpPr/>
            <p:nvPr/>
          </p:nvSpPr>
          <p:spPr>
            <a:xfrm>
              <a:off x="2777914" y="1965614"/>
              <a:ext cx="2232660" cy="0"/>
            </a:xfrm>
            <a:custGeom>
              <a:avLst/>
              <a:gdLst/>
              <a:ahLst/>
              <a:cxnLst/>
              <a:rect l="l" t="t" r="r" b="b"/>
              <a:pathLst>
                <a:path w="2232660">
                  <a:moveTo>
                    <a:pt x="2232215" y="0"/>
                  </a:moveTo>
                  <a:lnTo>
                    <a:pt x="0" y="0"/>
                  </a:lnTo>
                </a:path>
              </a:pathLst>
            </a:custGeom>
            <a:ln w="34848">
              <a:solidFill>
                <a:srgbClr val="C2B59B"/>
              </a:solidFill>
            </a:ln>
          </p:spPr>
          <p:txBody>
            <a:bodyPr wrap="square" lIns="0" tIns="0" rIns="0" bIns="0" rtlCol="0"/>
            <a:lstStyle/>
            <a:p>
              <a:endParaRPr sz="1126"/>
            </a:p>
          </p:txBody>
        </p:sp>
        <p:sp>
          <p:nvSpPr>
            <p:cNvPr id="9" name="object 9"/>
            <p:cNvSpPr/>
            <p:nvPr/>
          </p:nvSpPr>
          <p:spPr>
            <a:xfrm>
              <a:off x="1204342" y="3527550"/>
              <a:ext cx="2267585" cy="0"/>
            </a:xfrm>
            <a:custGeom>
              <a:avLst/>
              <a:gdLst/>
              <a:ahLst/>
              <a:cxnLst/>
              <a:rect l="l" t="t" r="r" b="b"/>
              <a:pathLst>
                <a:path w="2267585">
                  <a:moveTo>
                    <a:pt x="2267102" y="0"/>
                  </a:moveTo>
                  <a:lnTo>
                    <a:pt x="0" y="0"/>
                  </a:lnTo>
                </a:path>
              </a:pathLst>
            </a:custGeom>
            <a:ln w="34848">
              <a:solidFill>
                <a:srgbClr val="C2B59B"/>
              </a:solidFill>
            </a:ln>
          </p:spPr>
          <p:txBody>
            <a:bodyPr wrap="square" lIns="0" tIns="0" rIns="0" bIns="0" rtlCol="0"/>
            <a:lstStyle/>
            <a:p>
              <a:endParaRPr sz="1126"/>
            </a:p>
          </p:txBody>
        </p:sp>
        <p:sp>
          <p:nvSpPr>
            <p:cNvPr id="10" name="object 10"/>
            <p:cNvSpPr/>
            <p:nvPr/>
          </p:nvSpPr>
          <p:spPr>
            <a:xfrm>
              <a:off x="2805760" y="2072944"/>
              <a:ext cx="612140" cy="602615"/>
            </a:xfrm>
            <a:custGeom>
              <a:avLst/>
              <a:gdLst/>
              <a:ahLst/>
              <a:cxnLst/>
              <a:rect l="l" t="t" r="r" b="b"/>
              <a:pathLst>
                <a:path w="612139" h="602614">
                  <a:moveTo>
                    <a:pt x="611327" y="581367"/>
                  </a:moveTo>
                  <a:lnTo>
                    <a:pt x="605256" y="575310"/>
                  </a:lnTo>
                  <a:lnTo>
                    <a:pt x="6807" y="575310"/>
                  </a:lnTo>
                  <a:lnTo>
                    <a:pt x="749" y="581367"/>
                  </a:lnTo>
                  <a:lnTo>
                    <a:pt x="749" y="596315"/>
                  </a:lnTo>
                  <a:lnTo>
                    <a:pt x="6807" y="602386"/>
                  </a:lnTo>
                  <a:lnTo>
                    <a:pt x="597763" y="602386"/>
                  </a:lnTo>
                  <a:lnTo>
                    <a:pt x="605256" y="602386"/>
                  </a:lnTo>
                  <a:lnTo>
                    <a:pt x="611327" y="596315"/>
                  </a:lnTo>
                  <a:lnTo>
                    <a:pt x="611327" y="581367"/>
                  </a:lnTo>
                  <a:close/>
                </a:path>
                <a:path w="612139" h="602614">
                  <a:moveTo>
                    <a:pt x="612038" y="192316"/>
                  </a:moveTo>
                  <a:lnTo>
                    <a:pt x="606945" y="148259"/>
                  </a:lnTo>
                  <a:lnTo>
                    <a:pt x="592455" y="107810"/>
                  </a:lnTo>
                  <a:lnTo>
                    <a:pt x="572135" y="75882"/>
                  </a:lnTo>
                  <a:lnTo>
                    <a:pt x="572135" y="192316"/>
                  </a:lnTo>
                  <a:lnTo>
                    <a:pt x="569798" y="220040"/>
                  </a:lnTo>
                  <a:lnTo>
                    <a:pt x="555764" y="261556"/>
                  </a:lnTo>
                  <a:lnTo>
                    <a:pt x="321132" y="506933"/>
                  </a:lnTo>
                  <a:lnTo>
                    <a:pt x="313918" y="509892"/>
                  </a:lnTo>
                  <a:lnTo>
                    <a:pt x="298577" y="509892"/>
                  </a:lnTo>
                  <a:lnTo>
                    <a:pt x="78625" y="293738"/>
                  </a:lnTo>
                  <a:lnTo>
                    <a:pt x="49923" y="246595"/>
                  </a:lnTo>
                  <a:lnTo>
                    <a:pt x="39941" y="192316"/>
                  </a:lnTo>
                  <a:lnTo>
                    <a:pt x="47713" y="144195"/>
                  </a:lnTo>
                  <a:lnTo>
                    <a:pt x="69367" y="102374"/>
                  </a:lnTo>
                  <a:lnTo>
                    <a:pt x="102374" y="69354"/>
                  </a:lnTo>
                  <a:lnTo>
                    <a:pt x="144208" y="47701"/>
                  </a:lnTo>
                  <a:lnTo>
                    <a:pt x="192354" y="39916"/>
                  </a:lnTo>
                  <a:lnTo>
                    <a:pt x="218846" y="42456"/>
                  </a:lnTo>
                  <a:lnTo>
                    <a:pt x="244716" y="49923"/>
                  </a:lnTo>
                  <a:lnTo>
                    <a:pt x="269341" y="62064"/>
                  </a:lnTo>
                  <a:lnTo>
                    <a:pt x="292125" y="78663"/>
                  </a:lnTo>
                  <a:lnTo>
                    <a:pt x="305371" y="90170"/>
                  </a:lnTo>
                  <a:lnTo>
                    <a:pt x="318477" y="78486"/>
                  </a:lnTo>
                  <a:lnTo>
                    <a:pt x="340664" y="62064"/>
                  </a:lnTo>
                  <a:lnTo>
                    <a:pt x="365442" y="49923"/>
                  </a:lnTo>
                  <a:lnTo>
                    <a:pt x="392010" y="42456"/>
                  </a:lnTo>
                  <a:lnTo>
                    <a:pt x="419722" y="39916"/>
                  </a:lnTo>
                  <a:lnTo>
                    <a:pt x="467842" y="47701"/>
                  </a:lnTo>
                  <a:lnTo>
                    <a:pt x="509663" y="69354"/>
                  </a:lnTo>
                  <a:lnTo>
                    <a:pt x="542683" y="102374"/>
                  </a:lnTo>
                  <a:lnTo>
                    <a:pt x="564349" y="144195"/>
                  </a:lnTo>
                  <a:lnTo>
                    <a:pt x="572135" y="192316"/>
                  </a:lnTo>
                  <a:lnTo>
                    <a:pt x="572135" y="75882"/>
                  </a:lnTo>
                  <a:lnTo>
                    <a:pt x="569734" y="72097"/>
                  </a:lnTo>
                  <a:lnTo>
                    <a:pt x="539940" y="42291"/>
                  </a:lnTo>
                  <a:lnTo>
                    <a:pt x="536194" y="39916"/>
                  </a:lnTo>
                  <a:lnTo>
                    <a:pt x="533184" y="37998"/>
                  </a:lnTo>
                  <a:lnTo>
                    <a:pt x="504228" y="19570"/>
                  </a:lnTo>
                  <a:lnTo>
                    <a:pt x="463765" y="5080"/>
                  </a:lnTo>
                  <a:lnTo>
                    <a:pt x="419722" y="0"/>
                  </a:lnTo>
                  <a:lnTo>
                    <a:pt x="388937" y="2476"/>
                  </a:lnTo>
                  <a:lnTo>
                    <a:pt x="359206" y="9766"/>
                  </a:lnTo>
                  <a:lnTo>
                    <a:pt x="331076" y="21678"/>
                  </a:lnTo>
                  <a:lnTo>
                    <a:pt x="305054" y="37998"/>
                  </a:lnTo>
                  <a:lnTo>
                    <a:pt x="278879" y="21678"/>
                  </a:lnTo>
                  <a:lnTo>
                    <a:pt x="251028" y="9766"/>
                  </a:lnTo>
                  <a:lnTo>
                    <a:pt x="222008" y="2476"/>
                  </a:lnTo>
                  <a:lnTo>
                    <a:pt x="192354" y="0"/>
                  </a:lnTo>
                  <a:lnTo>
                    <a:pt x="148297" y="5080"/>
                  </a:lnTo>
                  <a:lnTo>
                    <a:pt x="107835" y="19570"/>
                  </a:lnTo>
                  <a:lnTo>
                    <a:pt x="72110" y="42291"/>
                  </a:lnTo>
                  <a:lnTo>
                    <a:pt x="42303" y="72097"/>
                  </a:lnTo>
                  <a:lnTo>
                    <a:pt x="19570" y="107810"/>
                  </a:lnTo>
                  <a:lnTo>
                    <a:pt x="5080" y="148259"/>
                  </a:lnTo>
                  <a:lnTo>
                    <a:pt x="0" y="192316"/>
                  </a:lnTo>
                  <a:lnTo>
                    <a:pt x="3225" y="227457"/>
                  </a:lnTo>
                  <a:lnTo>
                    <a:pt x="28181" y="292481"/>
                  </a:lnTo>
                  <a:lnTo>
                    <a:pt x="257733" y="529717"/>
                  </a:lnTo>
                  <a:lnTo>
                    <a:pt x="292747" y="548474"/>
                  </a:lnTo>
                  <a:lnTo>
                    <a:pt x="306247" y="549795"/>
                  </a:lnTo>
                  <a:lnTo>
                    <a:pt x="319735" y="548474"/>
                  </a:lnTo>
                  <a:lnTo>
                    <a:pt x="332511" y="544614"/>
                  </a:lnTo>
                  <a:lnTo>
                    <a:pt x="344284" y="538314"/>
                  </a:lnTo>
                  <a:lnTo>
                    <a:pt x="354761" y="529717"/>
                  </a:lnTo>
                  <a:lnTo>
                    <a:pt x="374586" y="509892"/>
                  </a:lnTo>
                  <a:lnTo>
                    <a:pt x="563727" y="320789"/>
                  </a:lnTo>
                  <a:lnTo>
                    <a:pt x="564464" y="320014"/>
                  </a:lnTo>
                  <a:lnTo>
                    <a:pt x="584936" y="292481"/>
                  </a:lnTo>
                  <a:lnTo>
                    <a:pt x="599922" y="261556"/>
                  </a:lnTo>
                  <a:lnTo>
                    <a:pt x="608977" y="228066"/>
                  </a:lnTo>
                  <a:lnTo>
                    <a:pt x="612038" y="192316"/>
                  </a:lnTo>
                  <a:close/>
                </a:path>
              </a:pathLst>
            </a:custGeom>
            <a:solidFill>
              <a:srgbClr val="DE292B"/>
            </a:solidFill>
          </p:spPr>
          <p:txBody>
            <a:bodyPr wrap="square" lIns="0" tIns="0" rIns="0" bIns="0" rtlCol="0"/>
            <a:lstStyle/>
            <a:p>
              <a:endParaRPr sz="1126"/>
            </a:p>
          </p:txBody>
        </p:sp>
        <p:pic>
          <p:nvPicPr>
            <p:cNvPr id="11" name="object 11"/>
            <p:cNvPicPr/>
            <p:nvPr/>
          </p:nvPicPr>
          <p:blipFill>
            <a:blip r:embed="rId2" cstate="print"/>
            <a:stretch>
              <a:fillRect/>
            </a:stretch>
          </p:blipFill>
          <p:spPr>
            <a:xfrm>
              <a:off x="2826880" y="2808376"/>
              <a:ext cx="593486" cy="603324"/>
            </a:xfrm>
            <a:prstGeom prst="rect">
              <a:avLst/>
            </a:prstGeom>
          </p:spPr>
        </p:pic>
        <p:pic>
          <p:nvPicPr>
            <p:cNvPr id="12" name="object 12"/>
            <p:cNvPicPr/>
            <p:nvPr/>
          </p:nvPicPr>
          <p:blipFill>
            <a:blip r:embed="rId3" cstate="print"/>
            <a:stretch>
              <a:fillRect/>
            </a:stretch>
          </p:blipFill>
          <p:spPr>
            <a:xfrm>
              <a:off x="3044443" y="2155638"/>
              <a:ext cx="134670" cy="67335"/>
            </a:xfrm>
            <a:prstGeom prst="rect">
              <a:avLst/>
            </a:prstGeom>
          </p:spPr>
        </p:pic>
        <p:sp>
          <p:nvSpPr>
            <p:cNvPr id="13" name="object 13"/>
            <p:cNvSpPr/>
            <p:nvPr/>
          </p:nvSpPr>
          <p:spPr>
            <a:xfrm>
              <a:off x="2954403" y="2233108"/>
              <a:ext cx="314960" cy="205104"/>
            </a:xfrm>
            <a:custGeom>
              <a:avLst/>
              <a:gdLst/>
              <a:ahLst/>
              <a:cxnLst/>
              <a:rect l="l" t="t" r="r" b="b"/>
              <a:pathLst>
                <a:path w="314960" h="205105">
                  <a:moveTo>
                    <a:pt x="260870" y="0"/>
                  </a:moveTo>
                  <a:lnTo>
                    <a:pt x="53911" y="0"/>
                  </a:lnTo>
                  <a:lnTo>
                    <a:pt x="32934" y="4239"/>
                  </a:lnTo>
                  <a:lnTo>
                    <a:pt x="15797" y="15797"/>
                  </a:lnTo>
                  <a:lnTo>
                    <a:pt x="4239" y="32934"/>
                  </a:lnTo>
                  <a:lnTo>
                    <a:pt x="38" y="53720"/>
                  </a:lnTo>
                  <a:lnTo>
                    <a:pt x="0" y="150774"/>
                  </a:lnTo>
                  <a:lnTo>
                    <a:pt x="4239" y="171751"/>
                  </a:lnTo>
                  <a:lnTo>
                    <a:pt x="15797" y="188888"/>
                  </a:lnTo>
                  <a:lnTo>
                    <a:pt x="32934" y="200446"/>
                  </a:lnTo>
                  <a:lnTo>
                    <a:pt x="53911" y="204685"/>
                  </a:lnTo>
                  <a:lnTo>
                    <a:pt x="260870" y="204685"/>
                  </a:lnTo>
                  <a:lnTo>
                    <a:pt x="281841" y="200446"/>
                  </a:lnTo>
                  <a:lnTo>
                    <a:pt x="298965" y="188888"/>
                  </a:lnTo>
                  <a:lnTo>
                    <a:pt x="305931" y="178549"/>
                  </a:lnTo>
                  <a:lnTo>
                    <a:pt x="157391" y="178549"/>
                  </a:lnTo>
                  <a:lnTo>
                    <a:pt x="128923" y="172804"/>
                  </a:lnTo>
                  <a:lnTo>
                    <a:pt x="105684" y="157135"/>
                  </a:lnTo>
                  <a:lnTo>
                    <a:pt x="90020" y="133891"/>
                  </a:lnTo>
                  <a:lnTo>
                    <a:pt x="84277" y="105422"/>
                  </a:lnTo>
                  <a:lnTo>
                    <a:pt x="90020" y="76960"/>
                  </a:lnTo>
                  <a:lnTo>
                    <a:pt x="105684" y="53720"/>
                  </a:lnTo>
                  <a:lnTo>
                    <a:pt x="128923" y="38053"/>
                  </a:lnTo>
                  <a:lnTo>
                    <a:pt x="157391" y="32308"/>
                  </a:lnTo>
                  <a:lnTo>
                    <a:pt x="310089" y="32308"/>
                  </a:lnTo>
                  <a:lnTo>
                    <a:pt x="298965" y="15797"/>
                  </a:lnTo>
                  <a:lnTo>
                    <a:pt x="281841" y="4239"/>
                  </a:lnTo>
                  <a:lnTo>
                    <a:pt x="260870" y="0"/>
                  </a:lnTo>
                  <a:close/>
                </a:path>
                <a:path w="314960" h="205105">
                  <a:moveTo>
                    <a:pt x="310089" y="32308"/>
                  </a:moveTo>
                  <a:lnTo>
                    <a:pt x="157391" y="32308"/>
                  </a:lnTo>
                  <a:lnTo>
                    <a:pt x="185858" y="38053"/>
                  </a:lnTo>
                  <a:lnTo>
                    <a:pt x="209097" y="53720"/>
                  </a:lnTo>
                  <a:lnTo>
                    <a:pt x="224762" y="76960"/>
                  </a:lnTo>
                  <a:lnTo>
                    <a:pt x="230504" y="105422"/>
                  </a:lnTo>
                  <a:lnTo>
                    <a:pt x="224762" y="133891"/>
                  </a:lnTo>
                  <a:lnTo>
                    <a:pt x="209097" y="157135"/>
                  </a:lnTo>
                  <a:lnTo>
                    <a:pt x="185858" y="172804"/>
                  </a:lnTo>
                  <a:lnTo>
                    <a:pt x="157391" y="178549"/>
                  </a:lnTo>
                  <a:lnTo>
                    <a:pt x="305931" y="178549"/>
                  </a:lnTo>
                  <a:lnTo>
                    <a:pt x="310510" y="171751"/>
                  </a:lnTo>
                  <a:lnTo>
                    <a:pt x="314744" y="150774"/>
                  </a:lnTo>
                  <a:lnTo>
                    <a:pt x="314705" y="53720"/>
                  </a:lnTo>
                  <a:lnTo>
                    <a:pt x="310510" y="32934"/>
                  </a:lnTo>
                  <a:lnTo>
                    <a:pt x="310089" y="32308"/>
                  </a:lnTo>
                  <a:close/>
                </a:path>
              </a:pathLst>
            </a:custGeom>
            <a:solidFill>
              <a:srgbClr val="DE292B"/>
            </a:solidFill>
          </p:spPr>
          <p:txBody>
            <a:bodyPr wrap="square" lIns="0" tIns="0" rIns="0" bIns="0" rtlCol="0"/>
            <a:lstStyle/>
            <a:p>
              <a:endParaRPr sz="1126"/>
            </a:p>
          </p:txBody>
        </p:sp>
        <p:pic>
          <p:nvPicPr>
            <p:cNvPr id="14" name="object 14"/>
            <p:cNvPicPr/>
            <p:nvPr/>
          </p:nvPicPr>
          <p:blipFill>
            <a:blip r:embed="rId4" cstate="print"/>
            <a:stretch>
              <a:fillRect/>
            </a:stretch>
          </p:blipFill>
          <p:spPr>
            <a:xfrm>
              <a:off x="3065608" y="2288965"/>
              <a:ext cx="92354" cy="99009"/>
            </a:xfrm>
            <a:prstGeom prst="rect">
              <a:avLst/>
            </a:prstGeom>
          </p:spPr>
        </p:pic>
      </p:grpSp>
      <p:sp>
        <p:nvSpPr>
          <p:cNvPr id="15" name="object 15"/>
          <p:cNvSpPr txBox="1">
            <a:spLocks noGrp="1"/>
          </p:cNvSpPr>
          <p:nvPr>
            <p:ph type="title"/>
          </p:nvPr>
        </p:nvSpPr>
        <p:spPr>
          <a:xfrm>
            <a:off x="4514762" y="708417"/>
            <a:ext cx="4017112" cy="2039345"/>
          </a:xfrm>
          <a:prstGeom prst="rect">
            <a:avLst/>
          </a:prstGeom>
        </p:spPr>
        <p:txBody>
          <a:bodyPr vert="horz" wrap="square" lIns="0" tIns="7942" rIns="0" bIns="0" rtlCol="0" anchor="ctr">
            <a:spAutoFit/>
          </a:bodyPr>
          <a:lstStyle/>
          <a:p>
            <a:pPr marL="7943">
              <a:lnSpc>
                <a:spcPct val="100000"/>
              </a:lnSpc>
              <a:spcBef>
                <a:spcPts val="63"/>
              </a:spcBef>
            </a:pPr>
            <a:r>
              <a:rPr dirty="0"/>
              <a:t>SARA</a:t>
            </a:r>
            <a:r>
              <a:rPr spc="-9" dirty="0"/>
              <a:t> </a:t>
            </a:r>
            <a:r>
              <a:rPr dirty="0"/>
              <a:t>KRİZİNDE</a:t>
            </a:r>
            <a:r>
              <a:rPr spc="-6" dirty="0"/>
              <a:t> </a:t>
            </a:r>
            <a:r>
              <a:rPr dirty="0"/>
              <a:t>(EPİLEPSİ)</a:t>
            </a:r>
            <a:r>
              <a:rPr spc="-6" dirty="0"/>
              <a:t> </a:t>
            </a:r>
            <a:r>
              <a:rPr dirty="0"/>
              <a:t>İLK</a:t>
            </a:r>
            <a:r>
              <a:rPr spc="-6" dirty="0"/>
              <a:t> </a:t>
            </a:r>
            <a:r>
              <a:rPr spc="-22" dirty="0"/>
              <a:t>YARDIM</a:t>
            </a:r>
          </a:p>
        </p:txBody>
      </p:sp>
      <p:sp>
        <p:nvSpPr>
          <p:cNvPr id="16" name="object 16"/>
          <p:cNvSpPr txBox="1"/>
          <p:nvPr/>
        </p:nvSpPr>
        <p:spPr>
          <a:xfrm>
            <a:off x="1979618" y="2643143"/>
            <a:ext cx="4288335" cy="2956542"/>
          </a:xfrm>
          <a:prstGeom prst="rect">
            <a:avLst/>
          </a:prstGeom>
        </p:spPr>
        <p:txBody>
          <a:bodyPr vert="horz" wrap="square" lIns="0" tIns="102453" rIns="0" bIns="0" rtlCol="0">
            <a:spAutoFit/>
          </a:bodyPr>
          <a:lstStyle/>
          <a:p>
            <a:pPr marL="345502" indent="-337560">
              <a:spcBef>
                <a:spcPts val="807"/>
              </a:spcBef>
              <a:buChar char="•"/>
              <a:tabLst>
                <a:tab pos="345502" algn="l"/>
              </a:tabLst>
            </a:pPr>
            <a:r>
              <a:rPr sz="2001" dirty="0">
                <a:solidFill>
                  <a:srgbClr val="231F20"/>
                </a:solidFill>
                <a:latin typeface="Calibri"/>
                <a:cs typeface="Calibri"/>
              </a:rPr>
              <a:t>Kriz</a:t>
            </a:r>
            <a:r>
              <a:rPr sz="2001" spc="-28" dirty="0">
                <a:solidFill>
                  <a:srgbClr val="231F20"/>
                </a:solidFill>
                <a:latin typeface="Calibri"/>
                <a:cs typeface="Calibri"/>
              </a:rPr>
              <a:t> </a:t>
            </a:r>
            <a:r>
              <a:rPr sz="2001" dirty="0">
                <a:solidFill>
                  <a:srgbClr val="231F20"/>
                </a:solidFill>
                <a:latin typeface="Calibri"/>
                <a:cs typeface="Calibri"/>
              </a:rPr>
              <a:t>kendi</a:t>
            </a:r>
            <a:r>
              <a:rPr sz="2001" spc="-25" dirty="0">
                <a:solidFill>
                  <a:srgbClr val="231F20"/>
                </a:solidFill>
                <a:latin typeface="Calibri"/>
                <a:cs typeface="Calibri"/>
              </a:rPr>
              <a:t> </a:t>
            </a:r>
            <a:r>
              <a:rPr sz="2001" dirty="0">
                <a:solidFill>
                  <a:srgbClr val="231F20"/>
                </a:solidFill>
                <a:latin typeface="Calibri"/>
                <a:cs typeface="Calibri"/>
              </a:rPr>
              <a:t>sürecine</a:t>
            </a:r>
            <a:r>
              <a:rPr sz="2001" spc="-22" dirty="0">
                <a:solidFill>
                  <a:srgbClr val="231F20"/>
                </a:solidFill>
                <a:latin typeface="Calibri"/>
                <a:cs typeface="Calibri"/>
              </a:rPr>
              <a:t> </a:t>
            </a:r>
            <a:r>
              <a:rPr sz="2001" spc="-6" dirty="0">
                <a:solidFill>
                  <a:srgbClr val="231F20"/>
                </a:solidFill>
                <a:latin typeface="Calibri"/>
                <a:cs typeface="Calibri"/>
              </a:rPr>
              <a:t>bırakılır.</a:t>
            </a:r>
            <a:endParaRPr sz="2001">
              <a:latin typeface="Calibri"/>
              <a:cs typeface="Calibri"/>
            </a:endParaRPr>
          </a:p>
          <a:p>
            <a:pPr marL="345502" indent="-337560">
              <a:spcBef>
                <a:spcPts val="747"/>
              </a:spcBef>
              <a:buChar char="•"/>
              <a:tabLst>
                <a:tab pos="345502" algn="l"/>
              </a:tabLst>
            </a:pPr>
            <a:r>
              <a:rPr sz="2001" b="1" dirty="0">
                <a:solidFill>
                  <a:srgbClr val="231F20"/>
                </a:solidFill>
                <a:latin typeface="Calibri"/>
                <a:cs typeface="Calibri"/>
              </a:rPr>
              <a:t>Kilitlenmiş</a:t>
            </a:r>
            <a:r>
              <a:rPr sz="2001" b="1" spc="-34" dirty="0">
                <a:solidFill>
                  <a:srgbClr val="231F20"/>
                </a:solidFill>
                <a:latin typeface="Calibri"/>
                <a:cs typeface="Calibri"/>
              </a:rPr>
              <a:t> </a:t>
            </a:r>
            <a:r>
              <a:rPr sz="2001" b="1" dirty="0">
                <a:solidFill>
                  <a:srgbClr val="231F20"/>
                </a:solidFill>
                <a:latin typeface="Calibri"/>
                <a:cs typeface="Calibri"/>
              </a:rPr>
              <a:t>çene</a:t>
            </a:r>
            <a:r>
              <a:rPr sz="2001" b="1" spc="-34" dirty="0">
                <a:solidFill>
                  <a:srgbClr val="231F20"/>
                </a:solidFill>
                <a:latin typeface="Calibri"/>
                <a:cs typeface="Calibri"/>
              </a:rPr>
              <a:t> </a:t>
            </a:r>
            <a:r>
              <a:rPr sz="2001" b="1" dirty="0">
                <a:solidFill>
                  <a:srgbClr val="231F20"/>
                </a:solidFill>
                <a:latin typeface="Calibri"/>
                <a:cs typeface="Calibri"/>
              </a:rPr>
              <a:t>açılmaya</a:t>
            </a:r>
            <a:r>
              <a:rPr sz="2001" b="1" spc="-31" dirty="0">
                <a:solidFill>
                  <a:srgbClr val="231F20"/>
                </a:solidFill>
                <a:latin typeface="Calibri"/>
                <a:cs typeface="Calibri"/>
              </a:rPr>
              <a:t> </a:t>
            </a:r>
            <a:r>
              <a:rPr sz="2001" b="1" spc="-6" dirty="0">
                <a:solidFill>
                  <a:srgbClr val="231F20"/>
                </a:solidFill>
                <a:latin typeface="Calibri"/>
                <a:cs typeface="Calibri"/>
              </a:rPr>
              <a:t>çalışılmaz.</a:t>
            </a:r>
            <a:endParaRPr sz="2001">
              <a:latin typeface="Calibri"/>
              <a:cs typeface="Calibri"/>
            </a:endParaRPr>
          </a:p>
          <a:p>
            <a:pPr marL="345502" marR="3177" indent="-337957">
              <a:lnSpc>
                <a:spcPct val="101600"/>
              </a:lnSpc>
              <a:spcBef>
                <a:spcPts val="710"/>
              </a:spcBef>
              <a:buChar char="•"/>
              <a:tabLst>
                <a:tab pos="345502" algn="l"/>
              </a:tabLst>
            </a:pPr>
            <a:r>
              <a:rPr sz="2001" dirty="0">
                <a:solidFill>
                  <a:srgbClr val="231F20"/>
                </a:solidFill>
                <a:latin typeface="Calibri"/>
                <a:cs typeface="Calibri"/>
              </a:rPr>
              <a:t>Herhangi</a:t>
            </a:r>
            <a:r>
              <a:rPr sz="2001" spc="-63" dirty="0">
                <a:solidFill>
                  <a:srgbClr val="231F20"/>
                </a:solidFill>
                <a:latin typeface="Calibri"/>
                <a:cs typeface="Calibri"/>
              </a:rPr>
              <a:t> </a:t>
            </a:r>
            <a:r>
              <a:rPr sz="2001" dirty="0">
                <a:solidFill>
                  <a:srgbClr val="231F20"/>
                </a:solidFill>
                <a:latin typeface="Calibri"/>
                <a:cs typeface="Calibri"/>
              </a:rPr>
              <a:t>bir</a:t>
            </a:r>
            <a:r>
              <a:rPr sz="2001" spc="-59" dirty="0">
                <a:solidFill>
                  <a:srgbClr val="231F20"/>
                </a:solidFill>
                <a:latin typeface="Calibri"/>
                <a:cs typeface="Calibri"/>
              </a:rPr>
              <a:t> </a:t>
            </a:r>
            <a:r>
              <a:rPr sz="2001" dirty="0">
                <a:solidFill>
                  <a:srgbClr val="231F20"/>
                </a:solidFill>
                <a:latin typeface="Calibri"/>
                <a:cs typeface="Calibri"/>
              </a:rPr>
              <a:t>madde</a:t>
            </a:r>
            <a:r>
              <a:rPr sz="2001" spc="-56" dirty="0">
                <a:solidFill>
                  <a:srgbClr val="231F20"/>
                </a:solidFill>
                <a:latin typeface="Calibri"/>
                <a:cs typeface="Calibri"/>
              </a:rPr>
              <a:t> </a:t>
            </a:r>
            <a:r>
              <a:rPr sz="2001" spc="-6" dirty="0">
                <a:solidFill>
                  <a:srgbClr val="231F20"/>
                </a:solidFill>
                <a:latin typeface="Calibri"/>
                <a:cs typeface="Calibri"/>
              </a:rPr>
              <a:t>kullanılmaz, koklatılmaz</a:t>
            </a:r>
            <a:r>
              <a:rPr sz="2001" spc="-66" dirty="0">
                <a:solidFill>
                  <a:srgbClr val="231F20"/>
                </a:solidFill>
                <a:latin typeface="Calibri"/>
                <a:cs typeface="Calibri"/>
              </a:rPr>
              <a:t> </a:t>
            </a:r>
            <a:r>
              <a:rPr sz="2001" dirty="0">
                <a:solidFill>
                  <a:srgbClr val="231F20"/>
                </a:solidFill>
                <a:latin typeface="Calibri"/>
                <a:cs typeface="Calibri"/>
              </a:rPr>
              <a:t>ya</a:t>
            </a:r>
            <a:r>
              <a:rPr sz="2001" spc="-56" dirty="0">
                <a:solidFill>
                  <a:srgbClr val="231F20"/>
                </a:solidFill>
                <a:latin typeface="Calibri"/>
                <a:cs typeface="Calibri"/>
              </a:rPr>
              <a:t> </a:t>
            </a:r>
            <a:r>
              <a:rPr sz="2001" dirty="0">
                <a:solidFill>
                  <a:srgbClr val="231F20"/>
                </a:solidFill>
                <a:latin typeface="Calibri"/>
                <a:cs typeface="Calibri"/>
              </a:rPr>
              <a:t>da</a:t>
            </a:r>
            <a:r>
              <a:rPr sz="2001" spc="-56" dirty="0">
                <a:solidFill>
                  <a:srgbClr val="231F20"/>
                </a:solidFill>
                <a:latin typeface="Calibri"/>
                <a:cs typeface="Calibri"/>
              </a:rPr>
              <a:t> </a:t>
            </a:r>
            <a:r>
              <a:rPr sz="2001" dirty="0">
                <a:solidFill>
                  <a:srgbClr val="231F20"/>
                </a:solidFill>
                <a:latin typeface="Calibri"/>
                <a:cs typeface="Calibri"/>
              </a:rPr>
              <a:t>ağızdan</a:t>
            </a:r>
            <a:r>
              <a:rPr sz="2001" spc="-56" dirty="0">
                <a:solidFill>
                  <a:srgbClr val="231F20"/>
                </a:solidFill>
                <a:latin typeface="Calibri"/>
                <a:cs typeface="Calibri"/>
              </a:rPr>
              <a:t> </a:t>
            </a:r>
            <a:r>
              <a:rPr sz="2001" dirty="0">
                <a:solidFill>
                  <a:srgbClr val="231F20"/>
                </a:solidFill>
                <a:latin typeface="Calibri"/>
                <a:cs typeface="Calibri"/>
              </a:rPr>
              <a:t>herhangi</a:t>
            </a:r>
            <a:r>
              <a:rPr sz="2001" spc="-56" dirty="0">
                <a:solidFill>
                  <a:srgbClr val="231F20"/>
                </a:solidFill>
                <a:latin typeface="Calibri"/>
                <a:cs typeface="Calibri"/>
              </a:rPr>
              <a:t> </a:t>
            </a:r>
            <a:r>
              <a:rPr sz="2001" spc="-16" dirty="0">
                <a:solidFill>
                  <a:srgbClr val="231F20"/>
                </a:solidFill>
                <a:latin typeface="Calibri"/>
                <a:cs typeface="Calibri"/>
              </a:rPr>
              <a:t>bir </a:t>
            </a:r>
            <a:r>
              <a:rPr sz="2001" dirty="0">
                <a:solidFill>
                  <a:srgbClr val="231F20"/>
                </a:solidFill>
                <a:latin typeface="Calibri"/>
                <a:cs typeface="Calibri"/>
              </a:rPr>
              <a:t>yiyecek, içecek </a:t>
            </a:r>
            <a:r>
              <a:rPr sz="2001" spc="-6" dirty="0">
                <a:solidFill>
                  <a:srgbClr val="231F20"/>
                </a:solidFill>
                <a:latin typeface="Calibri"/>
                <a:cs typeface="Calibri"/>
              </a:rPr>
              <a:t>verilmez.</a:t>
            </a:r>
            <a:endParaRPr sz="2001">
              <a:latin typeface="Calibri"/>
              <a:cs typeface="Calibri"/>
            </a:endParaRPr>
          </a:p>
          <a:p>
            <a:pPr marL="345502" marR="23828" indent="-337957">
              <a:lnSpc>
                <a:spcPct val="101600"/>
              </a:lnSpc>
              <a:spcBef>
                <a:spcPts val="707"/>
              </a:spcBef>
              <a:buChar char="•"/>
              <a:tabLst>
                <a:tab pos="345502" algn="l"/>
              </a:tabLst>
            </a:pPr>
            <a:r>
              <a:rPr sz="2001" b="1" dirty="0">
                <a:solidFill>
                  <a:srgbClr val="231F20"/>
                </a:solidFill>
                <a:latin typeface="Calibri"/>
                <a:cs typeface="Calibri"/>
              </a:rPr>
              <a:t>Başını çarpmasını engellemek</a:t>
            </a:r>
            <a:r>
              <a:rPr sz="2001" b="1" spc="-3" dirty="0">
                <a:solidFill>
                  <a:srgbClr val="231F20"/>
                </a:solidFill>
                <a:latin typeface="Calibri"/>
                <a:cs typeface="Calibri"/>
              </a:rPr>
              <a:t> </a:t>
            </a:r>
            <a:r>
              <a:rPr sz="2001" b="1" spc="-13" dirty="0">
                <a:solidFill>
                  <a:srgbClr val="231F20"/>
                </a:solidFill>
                <a:latin typeface="Calibri"/>
                <a:cs typeface="Calibri"/>
              </a:rPr>
              <a:t>için </a:t>
            </a:r>
            <a:r>
              <a:rPr sz="2001" b="1" dirty="0">
                <a:solidFill>
                  <a:srgbClr val="231F20"/>
                </a:solidFill>
                <a:latin typeface="Calibri"/>
                <a:cs typeface="Calibri"/>
              </a:rPr>
              <a:t>altına</a:t>
            </a:r>
            <a:r>
              <a:rPr sz="2001" b="1" spc="-16" dirty="0">
                <a:solidFill>
                  <a:srgbClr val="231F20"/>
                </a:solidFill>
                <a:latin typeface="Calibri"/>
                <a:cs typeface="Calibri"/>
              </a:rPr>
              <a:t> </a:t>
            </a:r>
            <a:r>
              <a:rPr sz="2001" b="1" dirty="0">
                <a:solidFill>
                  <a:srgbClr val="231F20"/>
                </a:solidFill>
                <a:latin typeface="Calibri"/>
                <a:cs typeface="Calibri"/>
              </a:rPr>
              <a:t>yumuşak</a:t>
            </a:r>
            <a:r>
              <a:rPr sz="2001" b="1" spc="-6" dirty="0">
                <a:solidFill>
                  <a:srgbClr val="231F20"/>
                </a:solidFill>
                <a:latin typeface="Calibri"/>
                <a:cs typeface="Calibri"/>
              </a:rPr>
              <a:t> </a:t>
            </a:r>
            <a:r>
              <a:rPr sz="2001" b="1" dirty="0">
                <a:solidFill>
                  <a:srgbClr val="231F20"/>
                </a:solidFill>
                <a:latin typeface="Calibri"/>
                <a:cs typeface="Calibri"/>
              </a:rPr>
              <a:t>bir</a:t>
            </a:r>
            <a:r>
              <a:rPr sz="2001" b="1" spc="-9" dirty="0">
                <a:solidFill>
                  <a:srgbClr val="231F20"/>
                </a:solidFill>
                <a:latin typeface="Calibri"/>
                <a:cs typeface="Calibri"/>
              </a:rPr>
              <a:t> </a:t>
            </a:r>
            <a:r>
              <a:rPr sz="2001" b="1" dirty="0">
                <a:solidFill>
                  <a:srgbClr val="231F20"/>
                </a:solidFill>
                <a:latin typeface="Calibri"/>
                <a:cs typeface="Calibri"/>
              </a:rPr>
              <a:t>malzeme</a:t>
            </a:r>
            <a:r>
              <a:rPr sz="2001" b="1" spc="-9" dirty="0">
                <a:solidFill>
                  <a:srgbClr val="231F20"/>
                </a:solidFill>
                <a:latin typeface="Calibri"/>
                <a:cs typeface="Calibri"/>
              </a:rPr>
              <a:t> </a:t>
            </a:r>
            <a:r>
              <a:rPr sz="2001" b="1" spc="-6" dirty="0">
                <a:solidFill>
                  <a:srgbClr val="231F20"/>
                </a:solidFill>
                <a:latin typeface="Calibri"/>
                <a:cs typeface="Calibri"/>
              </a:rPr>
              <a:t>konulur.</a:t>
            </a:r>
            <a:endParaRPr sz="2001">
              <a:latin typeface="Calibri"/>
              <a:cs typeface="Calibri"/>
            </a:endParaRPr>
          </a:p>
          <a:p>
            <a:pPr marL="345502" indent="-337560">
              <a:spcBef>
                <a:spcPts val="747"/>
              </a:spcBef>
              <a:buChar char="•"/>
              <a:tabLst>
                <a:tab pos="345502" algn="l"/>
              </a:tabLst>
            </a:pPr>
            <a:r>
              <a:rPr sz="2001" dirty="0">
                <a:solidFill>
                  <a:srgbClr val="231F20"/>
                </a:solidFill>
                <a:latin typeface="Calibri"/>
                <a:cs typeface="Calibri"/>
              </a:rPr>
              <a:t>Acil</a:t>
            </a:r>
            <a:r>
              <a:rPr sz="2001" spc="-63" dirty="0">
                <a:solidFill>
                  <a:srgbClr val="231F20"/>
                </a:solidFill>
                <a:latin typeface="Calibri"/>
                <a:cs typeface="Calibri"/>
              </a:rPr>
              <a:t> </a:t>
            </a:r>
            <a:r>
              <a:rPr sz="2001" dirty="0">
                <a:solidFill>
                  <a:srgbClr val="231F20"/>
                </a:solidFill>
                <a:latin typeface="Calibri"/>
                <a:cs typeface="Calibri"/>
              </a:rPr>
              <a:t>yardım</a:t>
            </a:r>
            <a:r>
              <a:rPr sz="2001" spc="-56" dirty="0">
                <a:solidFill>
                  <a:srgbClr val="231F20"/>
                </a:solidFill>
                <a:latin typeface="Calibri"/>
                <a:cs typeface="Calibri"/>
              </a:rPr>
              <a:t> </a:t>
            </a:r>
            <a:r>
              <a:rPr sz="2001" dirty="0">
                <a:solidFill>
                  <a:srgbClr val="231F20"/>
                </a:solidFill>
                <a:latin typeface="Calibri"/>
                <a:cs typeface="Calibri"/>
              </a:rPr>
              <a:t>istenir.</a:t>
            </a:r>
            <a:r>
              <a:rPr sz="2001" spc="-53" dirty="0">
                <a:solidFill>
                  <a:srgbClr val="231F20"/>
                </a:solidFill>
                <a:latin typeface="Calibri"/>
                <a:cs typeface="Calibri"/>
              </a:rPr>
              <a:t> </a:t>
            </a:r>
            <a:r>
              <a:rPr sz="2001" b="1" spc="-13" dirty="0">
                <a:solidFill>
                  <a:srgbClr val="231F20"/>
                </a:solidFill>
                <a:latin typeface="Calibri"/>
                <a:cs typeface="Calibri"/>
              </a:rPr>
              <a:t>(112)</a:t>
            </a:r>
            <a:endParaRPr sz="2001">
              <a:latin typeface="Calibri"/>
              <a:cs typeface="Calibri"/>
            </a:endParaRPr>
          </a:p>
        </p:txBody>
      </p:sp>
      <p:grpSp>
        <p:nvGrpSpPr>
          <p:cNvPr id="17" name="object 17"/>
          <p:cNvGrpSpPr/>
          <p:nvPr/>
        </p:nvGrpSpPr>
        <p:grpSpPr>
          <a:xfrm>
            <a:off x="9509163" y="5147328"/>
            <a:ext cx="783488" cy="783488"/>
            <a:chOff x="13154100" y="8230958"/>
            <a:chExt cx="1252855" cy="1252855"/>
          </a:xfrm>
        </p:grpSpPr>
        <p:sp>
          <p:nvSpPr>
            <p:cNvPr id="18" name="object 18"/>
            <p:cNvSpPr/>
            <p:nvPr/>
          </p:nvSpPr>
          <p:spPr>
            <a:xfrm>
              <a:off x="13154101" y="8230958"/>
              <a:ext cx="1252855" cy="216535"/>
            </a:xfrm>
            <a:custGeom>
              <a:avLst/>
              <a:gdLst/>
              <a:ahLst/>
              <a:cxnLst/>
              <a:rect l="l" t="t" r="r" b="b"/>
              <a:pathLst>
                <a:path w="1252855" h="216534">
                  <a:moveTo>
                    <a:pt x="43192" y="129616"/>
                  </a:moveTo>
                  <a:lnTo>
                    <a:pt x="0" y="129616"/>
                  </a:lnTo>
                  <a:lnTo>
                    <a:pt x="0" y="172808"/>
                  </a:lnTo>
                  <a:lnTo>
                    <a:pt x="0" y="216014"/>
                  </a:lnTo>
                  <a:lnTo>
                    <a:pt x="43192" y="216014"/>
                  </a:lnTo>
                  <a:lnTo>
                    <a:pt x="43192" y="172808"/>
                  </a:lnTo>
                  <a:lnTo>
                    <a:pt x="43192" y="129616"/>
                  </a:lnTo>
                  <a:close/>
                </a:path>
                <a:path w="1252855" h="216534">
                  <a:moveTo>
                    <a:pt x="43192" y="43218"/>
                  </a:moveTo>
                  <a:lnTo>
                    <a:pt x="0" y="43218"/>
                  </a:lnTo>
                  <a:lnTo>
                    <a:pt x="0" y="86398"/>
                  </a:lnTo>
                  <a:lnTo>
                    <a:pt x="0" y="129603"/>
                  </a:lnTo>
                  <a:lnTo>
                    <a:pt x="43192" y="129603"/>
                  </a:lnTo>
                  <a:lnTo>
                    <a:pt x="43192" y="86410"/>
                  </a:lnTo>
                  <a:lnTo>
                    <a:pt x="43192" y="43218"/>
                  </a:lnTo>
                  <a:close/>
                </a:path>
                <a:path w="1252855" h="216534">
                  <a:moveTo>
                    <a:pt x="216001" y="129616"/>
                  </a:moveTo>
                  <a:lnTo>
                    <a:pt x="172796" y="129616"/>
                  </a:lnTo>
                  <a:lnTo>
                    <a:pt x="129603" y="129616"/>
                  </a:lnTo>
                  <a:lnTo>
                    <a:pt x="86398" y="129616"/>
                  </a:lnTo>
                  <a:lnTo>
                    <a:pt x="86398" y="172808"/>
                  </a:lnTo>
                  <a:lnTo>
                    <a:pt x="86398" y="216014"/>
                  </a:lnTo>
                  <a:lnTo>
                    <a:pt x="129603" y="216014"/>
                  </a:lnTo>
                  <a:lnTo>
                    <a:pt x="172796" y="216014"/>
                  </a:lnTo>
                  <a:lnTo>
                    <a:pt x="216001" y="216014"/>
                  </a:lnTo>
                  <a:lnTo>
                    <a:pt x="216001" y="172808"/>
                  </a:lnTo>
                  <a:lnTo>
                    <a:pt x="216001" y="129616"/>
                  </a:lnTo>
                  <a:close/>
                </a:path>
                <a:path w="1252855" h="216534">
                  <a:moveTo>
                    <a:pt x="216001" y="86398"/>
                  </a:moveTo>
                  <a:lnTo>
                    <a:pt x="172796" y="86398"/>
                  </a:lnTo>
                  <a:lnTo>
                    <a:pt x="129603" y="86398"/>
                  </a:lnTo>
                  <a:lnTo>
                    <a:pt x="86398" y="86398"/>
                  </a:lnTo>
                  <a:lnTo>
                    <a:pt x="86398" y="129603"/>
                  </a:lnTo>
                  <a:lnTo>
                    <a:pt x="129603" y="129603"/>
                  </a:lnTo>
                  <a:lnTo>
                    <a:pt x="172796" y="129603"/>
                  </a:lnTo>
                  <a:lnTo>
                    <a:pt x="216001" y="129603"/>
                  </a:lnTo>
                  <a:lnTo>
                    <a:pt x="216001" y="86398"/>
                  </a:lnTo>
                  <a:close/>
                </a:path>
                <a:path w="1252855" h="216534">
                  <a:moveTo>
                    <a:pt x="302399" y="129616"/>
                  </a:moveTo>
                  <a:lnTo>
                    <a:pt x="259194" y="129616"/>
                  </a:lnTo>
                  <a:lnTo>
                    <a:pt x="259194" y="172808"/>
                  </a:lnTo>
                  <a:lnTo>
                    <a:pt x="259194" y="216014"/>
                  </a:lnTo>
                  <a:lnTo>
                    <a:pt x="302399" y="216014"/>
                  </a:lnTo>
                  <a:lnTo>
                    <a:pt x="302399" y="172808"/>
                  </a:lnTo>
                  <a:lnTo>
                    <a:pt x="302399" y="129616"/>
                  </a:lnTo>
                  <a:close/>
                </a:path>
                <a:path w="1252855" h="216534">
                  <a:moveTo>
                    <a:pt x="302399" y="43218"/>
                  </a:moveTo>
                  <a:lnTo>
                    <a:pt x="259194" y="43218"/>
                  </a:lnTo>
                  <a:lnTo>
                    <a:pt x="259194" y="86398"/>
                  </a:lnTo>
                  <a:lnTo>
                    <a:pt x="259194" y="129603"/>
                  </a:lnTo>
                  <a:lnTo>
                    <a:pt x="302399" y="129603"/>
                  </a:lnTo>
                  <a:lnTo>
                    <a:pt x="302399" y="86410"/>
                  </a:lnTo>
                  <a:lnTo>
                    <a:pt x="302399" y="43218"/>
                  </a:lnTo>
                  <a:close/>
                </a:path>
                <a:path w="1252855" h="216534">
                  <a:moveTo>
                    <a:pt x="302399" y="0"/>
                  </a:moveTo>
                  <a:lnTo>
                    <a:pt x="302399" y="0"/>
                  </a:lnTo>
                  <a:lnTo>
                    <a:pt x="0" y="0"/>
                  </a:lnTo>
                  <a:lnTo>
                    <a:pt x="0" y="43205"/>
                  </a:lnTo>
                  <a:lnTo>
                    <a:pt x="302399" y="43205"/>
                  </a:lnTo>
                  <a:lnTo>
                    <a:pt x="302399" y="0"/>
                  </a:lnTo>
                  <a:close/>
                </a:path>
                <a:path w="1252855" h="216534">
                  <a:moveTo>
                    <a:pt x="388810" y="43218"/>
                  </a:moveTo>
                  <a:lnTo>
                    <a:pt x="345605" y="43218"/>
                  </a:lnTo>
                  <a:lnTo>
                    <a:pt x="345605" y="86410"/>
                  </a:lnTo>
                  <a:lnTo>
                    <a:pt x="388810" y="86410"/>
                  </a:lnTo>
                  <a:lnTo>
                    <a:pt x="388810" y="43218"/>
                  </a:lnTo>
                  <a:close/>
                </a:path>
                <a:path w="1252855" h="216534">
                  <a:moveTo>
                    <a:pt x="475195" y="43218"/>
                  </a:moveTo>
                  <a:lnTo>
                    <a:pt x="432003" y="43218"/>
                  </a:lnTo>
                  <a:lnTo>
                    <a:pt x="432003" y="86410"/>
                  </a:lnTo>
                  <a:lnTo>
                    <a:pt x="475195" y="86410"/>
                  </a:lnTo>
                  <a:lnTo>
                    <a:pt x="475195" y="43218"/>
                  </a:lnTo>
                  <a:close/>
                </a:path>
                <a:path w="1252855" h="216534">
                  <a:moveTo>
                    <a:pt x="561606" y="43218"/>
                  </a:moveTo>
                  <a:lnTo>
                    <a:pt x="518401" y="43218"/>
                  </a:lnTo>
                  <a:lnTo>
                    <a:pt x="518401" y="86410"/>
                  </a:lnTo>
                  <a:lnTo>
                    <a:pt x="561606" y="86410"/>
                  </a:lnTo>
                  <a:lnTo>
                    <a:pt x="561606" y="43218"/>
                  </a:lnTo>
                  <a:close/>
                </a:path>
                <a:path w="1252855" h="216534">
                  <a:moveTo>
                    <a:pt x="604786" y="129616"/>
                  </a:moveTo>
                  <a:lnTo>
                    <a:pt x="604786" y="129616"/>
                  </a:lnTo>
                  <a:lnTo>
                    <a:pt x="345605" y="129616"/>
                  </a:lnTo>
                  <a:lnTo>
                    <a:pt x="345605" y="172808"/>
                  </a:lnTo>
                  <a:lnTo>
                    <a:pt x="388797" y="172808"/>
                  </a:lnTo>
                  <a:lnTo>
                    <a:pt x="388797" y="216014"/>
                  </a:lnTo>
                  <a:lnTo>
                    <a:pt x="432003" y="216014"/>
                  </a:lnTo>
                  <a:lnTo>
                    <a:pt x="432003" y="172808"/>
                  </a:lnTo>
                  <a:lnTo>
                    <a:pt x="475195" y="172808"/>
                  </a:lnTo>
                  <a:lnTo>
                    <a:pt x="475195" y="216014"/>
                  </a:lnTo>
                  <a:lnTo>
                    <a:pt x="518401" y="216014"/>
                  </a:lnTo>
                  <a:lnTo>
                    <a:pt x="518401" y="172808"/>
                  </a:lnTo>
                  <a:lnTo>
                    <a:pt x="561594" y="172808"/>
                  </a:lnTo>
                  <a:lnTo>
                    <a:pt x="604786" y="172808"/>
                  </a:lnTo>
                  <a:lnTo>
                    <a:pt x="604786" y="129616"/>
                  </a:lnTo>
                  <a:close/>
                </a:path>
                <a:path w="1252855" h="216534">
                  <a:moveTo>
                    <a:pt x="604786" y="0"/>
                  </a:moveTo>
                  <a:lnTo>
                    <a:pt x="561606" y="0"/>
                  </a:lnTo>
                  <a:lnTo>
                    <a:pt x="518401" y="0"/>
                  </a:lnTo>
                  <a:lnTo>
                    <a:pt x="518401" y="43205"/>
                  </a:lnTo>
                  <a:lnTo>
                    <a:pt x="561594" y="43205"/>
                  </a:lnTo>
                  <a:lnTo>
                    <a:pt x="604786" y="43205"/>
                  </a:lnTo>
                  <a:lnTo>
                    <a:pt x="604786" y="0"/>
                  </a:lnTo>
                  <a:close/>
                </a:path>
                <a:path w="1252855" h="216534">
                  <a:moveTo>
                    <a:pt x="648004" y="129616"/>
                  </a:moveTo>
                  <a:lnTo>
                    <a:pt x="604799" y="129616"/>
                  </a:lnTo>
                  <a:lnTo>
                    <a:pt x="604799" y="172808"/>
                  </a:lnTo>
                  <a:lnTo>
                    <a:pt x="648004" y="172808"/>
                  </a:lnTo>
                  <a:lnTo>
                    <a:pt x="648004" y="129616"/>
                  </a:lnTo>
                  <a:close/>
                </a:path>
                <a:path w="1252855" h="216534">
                  <a:moveTo>
                    <a:pt x="777595" y="129616"/>
                  </a:moveTo>
                  <a:lnTo>
                    <a:pt x="734402" y="129616"/>
                  </a:lnTo>
                  <a:lnTo>
                    <a:pt x="734402" y="172808"/>
                  </a:lnTo>
                  <a:lnTo>
                    <a:pt x="777595" y="172808"/>
                  </a:lnTo>
                  <a:lnTo>
                    <a:pt x="777595" y="129616"/>
                  </a:lnTo>
                  <a:close/>
                </a:path>
                <a:path w="1252855" h="216534">
                  <a:moveTo>
                    <a:pt x="864006" y="129616"/>
                  </a:moveTo>
                  <a:lnTo>
                    <a:pt x="820801" y="129616"/>
                  </a:lnTo>
                  <a:lnTo>
                    <a:pt x="820801" y="172808"/>
                  </a:lnTo>
                  <a:lnTo>
                    <a:pt x="864006" y="172808"/>
                  </a:lnTo>
                  <a:lnTo>
                    <a:pt x="864006" y="129616"/>
                  </a:lnTo>
                  <a:close/>
                </a:path>
                <a:path w="1252855" h="216534">
                  <a:moveTo>
                    <a:pt x="907186" y="43218"/>
                  </a:moveTo>
                  <a:lnTo>
                    <a:pt x="863993" y="43218"/>
                  </a:lnTo>
                  <a:lnTo>
                    <a:pt x="863993" y="86398"/>
                  </a:lnTo>
                  <a:lnTo>
                    <a:pt x="820801" y="86398"/>
                  </a:lnTo>
                  <a:lnTo>
                    <a:pt x="820801" y="43218"/>
                  </a:lnTo>
                  <a:lnTo>
                    <a:pt x="777595" y="43218"/>
                  </a:lnTo>
                  <a:lnTo>
                    <a:pt x="734402" y="43218"/>
                  </a:lnTo>
                  <a:lnTo>
                    <a:pt x="734402" y="86398"/>
                  </a:lnTo>
                  <a:lnTo>
                    <a:pt x="691210" y="86398"/>
                  </a:lnTo>
                  <a:lnTo>
                    <a:pt x="691210" y="43218"/>
                  </a:lnTo>
                  <a:lnTo>
                    <a:pt x="648004" y="43218"/>
                  </a:lnTo>
                  <a:lnTo>
                    <a:pt x="604799" y="43218"/>
                  </a:lnTo>
                  <a:lnTo>
                    <a:pt x="604799" y="86398"/>
                  </a:lnTo>
                  <a:lnTo>
                    <a:pt x="604799" y="129603"/>
                  </a:lnTo>
                  <a:lnTo>
                    <a:pt x="648004" y="129603"/>
                  </a:lnTo>
                  <a:lnTo>
                    <a:pt x="648004" y="86410"/>
                  </a:lnTo>
                  <a:lnTo>
                    <a:pt x="691197" y="86410"/>
                  </a:lnTo>
                  <a:lnTo>
                    <a:pt x="691197" y="129603"/>
                  </a:lnTo>
                  <a:lnTo>
                    <a:pt x="734402" y="129603"/>
                  </a:lnTo>
                  <a:lnTo>
                    <a:pt x="734402" y="86410"/>
                  </a:lnTo>
                  <a:lnTo>
                    <a:pt x="777595" y="86410"/>
                  </a:lnTo>
                  <a:lnTo>
                    <a:pt x="777595" y="129603"/>
                  </a:lnTo>
                  <a:lnTo>
                    <a:pt x="820801" y="129603"/>
                  </a:lnTo>
                  <a:lnTo>
                    <a:pt x="863993" y="129603"/>
                  </a:lnTo>
                  <a:lnTo>
                    <a:pt x="907186" y="129603"/>
                  </a:lnTo>
                  <a:lnTo>
                    <a:pt x="907186" y="86410"/>
                  </a:lnTo>
                  <a:lnTo>
                    <a:pt x="907186" y="43218"/>
                  </a:lnTo>
                  <a:close/>
                </a:path>
                <a:path w="1252855" h="216534">
                  <a:moveTo>
                    <a:pt x="907186" y="0"/>
                  </a:moveTo>
                  <a:lnTo>
                    <a:pt x="864006" y="0"/>
                  </a:lnTo>
                  <a:lnTo>
                    <a:pt x="820801" y="0"/>
                  </a:lnTo>
                  <a:lnTo>
                    <a:pt x="820801" y="43205"/>
                  </a:lnTo>
                  <a:lnTo>
                    <a:pt x="863993" y="43205"/>
                  </a:lnTo>
                  <a:lnTo>
                    <a:pt x="907186" y="43205"/>
                  </a:lnTo>
                  <a:lnTo>
                    <a:pt x="907186" y="0"/>
                  </a:lnTo>
                  <a:close/>
                </a:path>
                <a:path w="1252855" h="216534">
                  <a:moveTo>
                    <a:pt x="993609" y="129616"/>
                  </a:moveTo>
                  <a:lnTo>
                    <a:pt x="950404" y="129616"/>
                  </a:lnTo>
                  <a:lnTo>
                    <a:pt x="950404" y="172808"/>
                  </a:lnTo>
                  <a:lnTo>
                    <a:pt x="993609" y="172808"/>
                  </a:lnTo>
                  <a:lnTo>
                    <a:pt x="993609" y="129616"/>
                  </a:lnTo>
                  <a:close/>
                </a:path>
                <a:path w="1252855" h="216534">
                  <a:moveTo>
                    <a:pt x="993609" y="43218"/>
                  </a:moveTo>
                  <a:lnTo>
                    <a:pt x="950404" y="43218"/>
                  </a:lnTo>
                  <a:lnTo>
                    <a:pt x="950404" y="86398"/>
                  </a:lnTo>
                  <a:lnTo>
                    <a:pt x="950404" y="129603"/>
                  </a:lnTo>
                  <a:lnTo>
                    <a:pt x="993609" y="129603"/>
                  </a:lnTo>
                  <a:lnTo>
                    <a:pt x="993609" y="86410"/>
                  </a:lnTo>
                  <a:lnTo>
                    <a:pt x="993609" y="43218"/>
                  </a:lnTo>
                  <a:close/>
                </a:path>
                <a:path w="1252855" h="216534">
                  <a:moveTo>
                    <a:pt x="1036789" y="0"/>
                  </a:moveTo>
                  <a:lnTo>
                    <a:pt x="993609" y="0"/>
                  </a:lnTo>
                  <a:lnTo>
                    <a:pt x="950404" y="0"/>
                  </a:lnTo>
                  <a:lnTo>
                    <a:pt x="950404" y="43205"/>
                  </a:lnTo>
                  <a:lnTo>
                    <a:pt x="993597" y="43205"/>
                  </a:lnTo>
                  <a:lnTo>
                    <a:pt x="1036789" y="43205"/>
                  </a:lnTo>
                  <a:lnTo>
                    <a:pt x="1036789" y="0"/>
                  </a:lnTo>
                  <a:close/>
                </a:path>
                <a:path w="1252855" h="216534">
                  <a:moveTo>
                    <a:pt x="1166406" y="129616"/>
                  </a:moveTo>
                  <a:lnTo>
                    <a:pt x="1123200" y="129616"/>
                  </a:lnTo>
                  <a:lnTo>
                    <a:pt x="1080008" y="129616"/>
                  </a:lnTo>
                  <a:lnTo>
                    <a:pt x="1036802" y="129616"/>
                  </a:lnTo>
                  <a:lnTo>
                    <a:pt x="1036802" y="172808"/>
                  </a:lnTo>
                  <a:lnTo>
                    <a:pt x="1079995" y="172808"/>
                  </a:lnTo>
                  <a:lnTo>
                    <a:pt x="1123200" y="172808"/>
                  </a:lnTo>
                  <a:lnTo>
                    <a:pt x="1166406" y="172808"/>
                  </a:lnTo>
                  <a:lnTo>
                    <a:pt x="1166406" y="129616"/>
                  </a:lnTo>
                  <a:close/>
                </a:path>
                <a:path w="1252855" h="216534">
                  <a:moveTo>
                    <a:pt x="1166406" y="86398"/>
                  </a:moveTo>
                  <a:lnTo>
                    <a:pt x="1123200" y="86398"/>
                  </a:lnTo>
                  <a:lnTo>
                    <a:pt x="1080008" y="86398"/>
                  </a:lnTo>
                  <a:lnTo>
                    <a:pt x="1036802" y="86398"/>
                  </a:lnTo>
                  <a:lnTo>
                    <a:pt x="1036802" y="129603"/>
                  </a:lnTo>
                  <a:lnTo>
                    <a:pt x="1079995" y="129603"/>
                  </a:lnTo>
                  <a:lnTo>
                    <a:pt x="1123200" y="129603"/>
                  </a:lnTo>
                  <a:lnTo>
                    <a:pt x="1166406" y="129603"/>
                  </a:lnTo>
                  <a:lnTo>
                    <a:pt x="1166406" y="86398"/>
                  </a:lnTo>
                  <a:close/>
                </a:path>
                <a:path w="1252855" h="216534">
                  <a:moveTo>
                    <a:pt x="1252804" y="129616"/>
                  </a:moveTo>
                  <a:lnTo>
                    <a:pt x="1209598" y="129616"/>
                  </a:lnTo>
                  <a:lnTo>
                    <a:pt x="1209598" y="172808"/>
                  </a:lnTo>
                  <a:lnTo>
                    <a:pt x="1252804" y="172808"/>
                  </a:lnTo>
                  <a:lnTo>
                    <a:pt x="1252804" y="129616"/>
                  </a:lnTo>
                  <a:close/>
                </a:path>
                <a:path w="1252855" h="216534">
                  <a:moveTo>
                    <a:pt x="1252804" y="43218"/>
                  </a:moveTo>
                  <a:lnTo>
                    <a:pt x="1209598" y="43218"/>
                  </a:lnTo>
                  <a:lnTo>
                    <a:pt x="1209598" y="86398"/>
                  </a:lnTo>
                  <a:lnTo>
                    <a:pt x="1209598" y="129603"/>
                  </a:lnTo>
                  <a:lnTo>
                    <a:pt x="1252804" y="129603"/>
                  </a:lnTo>
                  <a:lnTo>
                    <a:pt x="1252804" y="86410"/>
                  </a:lnTo>
                  <a:lnTo>
                    <a:pt x="1252804" y="43218"/>
                  </a:lnTo>
                  <a:close/>
                </a:path>
                <a:path w="1252855" h="216534">
                  <a:moveTo>
                    <a:pt x="1252804" y="0"/>
                  </a:moveTo>
                  <a:lnTo>
                    <a:pt x="1252804" y="0"/>
                  </a:lnTo>
                  <a:lnTo>
                    <a:pt x="1036802" y="0"/>
                  </a:lnTo>
                  <a:lnTo>
                    <a:pt x="1036802" y="43205"/>
                  </a:lnTo>
                  <a:lnTo>
                    <a:pt x="1252804" y="43205"/>
                  </a:lnTo>
                  <a:lnTo>
                    <a:pt x="1252804" y="0"/>
                  </a:lnTo>
                  <a:close/>
                </a:path>
              </a:pathLst>
            </a:custGeom>
            <a:solidFill>
              <a:srgbClr val="000000"/>
            </a:solidFill>
          </p:spPr>
          <p:txBody>
            <a:bodyPr wrap="square" lIns="0" tIns="0" rIns="0" bIns="0" rtlCol="0"/>
            <a:lstStyle/>
            <a:p>
              <a:endParaRPr sz="1126"/>
            </a:p>
          </p:txBody>
        </p:sp>
        <p:sp>
          <p:nvSpPr>
            <p:cNvPr id="19" name="object 19"/>
            <p:cNvSpPr/>
            <p:nvPr/>
          </p:nvSpPr>
          <p:spPr>
            <a:xfrm>
              <a:off x="13154101" y="8403767"/>
              <a:ext cx="1252855" cy="259715"/>
            </a:xfrm>
            <a:custGeom>
              <a:avLst/>
              <a:gdLst/>
              <a:ahLst/>
              <a:cxnLst/>
              <a:rect l="l" t="t" r="r" b="b"/>
              <a:pathLst>
                <a:path w="1252855" h="259715">
                  <a:moveTo>
                    <a:pt x="216001" y="172808"/>
                  </a:moveTo>
                  <a:lnTo>
                    <a:pt x="216001" y="172808"/>
                  </a:lnTo>
                  <a:lnTo>
                    <a:pt x="0" y="172808"/>
                  </a:lnTo>
                  <a:lnTo>
                    <a:pt x="0" y="216001"/>
                  </a:lnTo>
                  <a:lnTo>
                    <a:pt x="43180" y="216001"/>
                  </a:lnTo>
                  <a:lnTo>
                    <a:pt x="43180" y="259194"/>
                  </a:lnTo>
                  <a:lnTo>
                    <a:pt x="86398" y="259194"/>
                  </a:lnTo>
                  <a:lnTo>
                    <a:pt x="129603" y="259194"/>
                  </a:lnTo>
                  <a:lnTo>
                    <a:pt x="172796" y="259194"/>
                  </a:lnTo>
                  <a:lnTo>
                    <a:pt x="172796" y="216001"/>
                  </a:lnTo>
                  <a:lnTo>
                    <a:pt x="216001" y="216001"/>
                  </a:lnTo>
                  <a:lnTo>
                    <a:pt x="216001" y="172808"/>
                  </a:lnTo>
                  <a:close/>
                </a:path>
                <a:path w="1252855" h="259715">
                  <a:moveTo>
                    <a:pt x="302399" y="43192"/>
                  </a:moveTo>
                  <a:lnTo>
                    <a:pt x="259194" y="43192"/>
                  </a:lnTo>
                  <a:lnTo>
                    <a:pt x="259194" y="86398"/>
                  </a:lnTo>
                  <a:lnTo>
                    <a:pt x="216001" y="86398"/>
                  </a:lnTo>
                  <a:lnTo>
                    <a:pt x="172796" y="86398"/>
                  </a:lnTo>
                  <a:lnTo>
                    <a:pt x="129603" y="86398"/>
                  </a:lnTo>
                  <a:lnTo>
                    <a:pt x="86398" y="86398"/>
                  </a:lnTo>
                  <a:lnTo>
                    <a:pt x="43192" y="86398"/>
                  </a:lnTo>
                  <a:lnTo>
                    <a:pt x="43192" y="43192"/>
                  </a:lnTo>
                  <a:lnTo>
                    <a:pt x="0" y="43192"/>
                  </a:lnTo>
                  <a:lnTo>
                    <a:pt x="0" y="86398"/>
                  </a:lnTo>
                  <a:lnTo>
                    <a:pt x="0" y="129603"/>
                  </a:lnTo>
                  <a:lnTo>
                    <a:pt x="302399" y="129603"/>
                  </a:lnTo>
                  <a:lnTo>
                    <a:pt x="302399" y="86398"/>
                  </a:lnTo>
                  <a:lnTo>
                    <a:pt x="302399" y="43192"/>
                  </a:lnTo>
                  <a:close/>
                </a:path>
                <a:path w="1252855" h="259715">
                  <a:moveTo>
                    <a:pt x="345592" y="172808"/>
                  </a:moveTo>
                  <a:lnTo>
                    <a:pt x="302399" y="172808"/>
                  </a:lnTo>
                  <a:lnTo>
                    <a:pt x="259194" y="172808"/>
                  </a:lnTo>
                  <a:lnTo>
                    <a:pt x="259194" y="216001"/>
                  </a:lnTo>
                  <a:lnTo>
                    <a:pt x="302399" y="216001"/>
                  </a:lnTo>
                  <a:lnTo>
                    <a:pt x="345592" y="216001"/>
                  </a:lnTo>
                  <a:lnTo>
                    <a:pt x="345592" y="172808"/>
                  </a:lnTo>
                  <a:close/>
                </a:path>
                <a:path w="1252855" h="259715">
                  <a:moveTo>
                    <a:pt x="432003" y="172808"/>
                  </a:moveTo>
                  <a:lnTo>
                    <a:pt x="388810" y="172808"/>
                  </a:lnTo>
                  <a:lnTo>
                    <a:pt x="345605" y="172808"/>
                  </a:lnTo>
                  <a:lnTo>
                    <a:pt x="345605" y="216001"/>
                  </a:lnTo>
                  <a:lnTo>
                    <a:pt x="388797" y="216001"/>
                  </a:lnTo>
                  <a:lnTo>
                    <a:pt x="432003" y="216001"/>
                  </a:lnTo>
                  <a:lnTo>
                    <a:pt x="432003" y="172808"/>
                  </a:lnTo>
                  <a:close/>
                </a:path>
                <a:path w="1252855" h="259715">
                  <a:moveTo>
                    <a:pt x="475195" y="86398"/>
                  </a:moveTo>
                  <a:lnTo>
                    <a:pt x="432003" y="86398"/>
                  </a:lnTo>
                  <a:lnTo>
                    <a:pt x="432003" y="129590"/>
                  </a:lnTo>
                  <a:lnTo>
                    <a:pt x="388810" y="129590"/>
                  </a:lnTo>
                  <a:lnTo>
                    <a:pt x="388810" y="86398"/>
                  </a:lnTo>
                  <a:lnTo>
                    <a:pt x="432003" y="86398"/>
                  </a:lnTo>
                  <a:lnTo>
                    <a:pt x="432003" y="43192"/>
                  </a:lnTo>
                  <a:lnTo>
                    <a:pt x="388810" y="43192"/>
                  </a:lnTo>
                  <a:lnTo>
                    <a:pt x="345605" y="43192"/>
                  </a:lnTo>
                  <a:lnTo>
                    <a:pt x="345605" y="86398"/>
                  </a:lnTo>
                  <a:lnTo>
                    <a:pt x="345605" y="129603"/>
                  </a:lnTo>
                  <a:lnTo>
                    <a:pt x="388797" y="129603"/>
                  </a:lnTo>
                  <a:lnTo>
                    <a:pt x="388797" y="172796"/>
                  </a:lnTo>
                  <a:lnTo>
                    <a:pt x="432003" y="172796"/>
                  </a:lnTo>
                  <a:lnTo>
                    <a:pt x="475195" y="172796"/>
                  </a:lnTo>
                  <a:lnTo>
                    <a:pt x="475195" y="129603"/>
                  </a:lnTo>
                  <a:lnTo>
                    <a:pt x="475195" y="86398"/>
                  </a:lnTo>
                  <a:close/>
                </a:path>
                <a:path w="1252855" h="259715">
                  <a:moveTo>
                    <a:pt x="518401" y="0"/>
                  </a:moveTo>
                  <a:lnTo>
                    <a:pt x="475195" y="0"/>
                  </a:lnTo>
                  <a:lnTo>
                    <a:pt x="475195" y="43205"/>
                  </a:lnTo>
                  <a:lnTo>
                    <a:pt x="518401" y="43205"/>
                  </a:lnTo>
                  <a:lnTo>
                    <a:pt x="518401" y="0"/>
                  </a:lnTo>
                  <a:close/>
                </a:path>
                <a:path w="1252855" h="259715">
                  <a:moveTo>
                    <a:pt x="604786" y="172808"/>
                  </a:moveTo>
                  <a:lnTo>
                    <a:pt x="561606" y="172808"/>
                  </a:lnTo>
                  <a:lnTo>
                    <a:pt x="518401" y="172808"/>
                  </a:lnTo>
                  <a:lnTo>
                    <a:pt x="475195" y="172808"/>
                  </a:lnTo>
                  <a:lnTo>
                    <a:pt x="475195" y="216001"/>
                  </a:lnTo>
                  <a:lnTo>
                    <a:pt x="518401" y="216001"/>
                  </a:lnTo>
                  <a:lnTo>
                    <a:pt x="561594" y="216001"/>
                  </a:lnTo>
                  <a:lnTo>
                    <a:pt x="604786" y="216001"/>
                  </a:lnTo>
                  <a:lnTo>
                    <a:pt x="604786" y="172808"/>
                  </a:lnTo>
                  <a:close/>
                </a:path>
                <a:path w="1252855" h="259715">
                  <a:moveTo>
                    <a:pt x="604786" y="43192"/>
                  </a:moveTo>
                  <a:lnTo>
                    <a:pt x="561594" y="43192"/>
                  </a:lnTo>
                  <a:lnTo>
                    <a:pt x="561594" y="86398"/>
                  </a:lnTo>
                  <a:lnTo>
                    <a:pt x="518401" y="86398"/>
                  </a:lnTo>
                  <a:lnTo>
                    <a:pt x="518401" y="129603"/>
                  </a:lnTo>
                  <a:lnTo>
                    <a:pt x="561606" y="129603"/>
                  </a:lnTo>
                  <a:lnTo>
                    <a:pt x="561606" y="86398"/>
                  </a:lnTo>
                  <a:lnTo>
                    <a:pt x="604786" y="86398"/>
                  </a:lnTo>
                  <a:lnTo>
                    <a:pt x="604786" y="43192"/>
                  </a:lnTo>
                  <a:close/>
                </a:path>
                <a:path w="1252855" h="259715">
                  <a:moveTo>
                    <a:pt x="648004" y="172808"/>
                  </a:moveTo>
                  <a:lnTo>
                    <a:pt x="604799" y="172808"/>
                  </a:lnTo>
                  <a:lnTo>
                    <a:pt x="604799" y="216001"/>
                  </a:lnTo>
                  <a:lnTo>
                    <a:pt x="648004" y="216001"/>
                  </a:lnTo>
                  <a:lnTo>
                    <a:pt x="648004" y="172808"/>
                  </a:lnTo>
                  <a:close/>
                </a:path>
                <a:path w="1252855" h="259715">
                  <a:moveTo>
                    <a:pt x="864006" y="172808"/>
                  </a:moveTo>
                  <a:lnTo>
                    <a:pt x="820801" y="172808"/>
                  </a:lnTo>
                  <a:lnTo>
                    <a:pt x="777595" y="172808"/>
                  </a:lnTo>
                  <a:lnTo>
                    <a:pt x="734402" y="172808"/>
                  </a:lnTo>
                  <a:lnTo>
                    <a:pt x="734402" y="216001"/>
                  </a:lnTo>
                  <a:lnTo>
                    <a:pt x="777595" y="216001"/>
                  </a:lnTo>
                  <a:lnTo>
                    <a:pt x="820801" y="216001"/>
                  </a:lnTo>
                  <a:lnTo>
                    <a:pt x="864006" y="216001"/>
                  </a:lnTo>
                  <a:lnTo>
                    <a:pt x="864006" y="172808"/>
                  </a:lnTo>
                  <a:close/>
                </a:path>
                <a:path w="1252855" h="259715">
                  <a:moveTo>
                    <a:pt x="907186" y="86398"/>
                  </a:moveTo>
                  <a:lnTo>
                    <a:pt x="863993" y="86398"/>
                  </a:lnTo>
                  <a:lnTo>
                    <a:pt x="863993" y="129590"/>
                  </a:lnTo>
                  <a:lnTo>
                    <a:pt x="820801" y="129590"/>
                  </a:lnTo>
                  <a:lnTo>
                    <a:pt x="820801" y="86398"/>
                  </a:lnTo>
                  <a:lnTo>
                    <a:pt x="777595" y="86398"/>
                  </a:lnTo>
                  <a:lnTo>
                    <a:pt x="777595" y="129603"/>
                  </a:lnTo>
                  <a:lnTo>
                    <a:pt x="820801" y="129603"/>
                  </a:lnTo>
                  <a:lnTo>
                    <a:pt x="820801" y="172796"/>
                  </a:lnTo>
                  <a:lnTo>
                    <a:pt x="863993" y="172796"/>
                  </a:lnTo>
                  <a:lnTo>
                    <a:pt x="907186" y="172796"/>
                  </a:lnTo>
                  <a:lnTo>
                    <a:pt x="907186" y="129603"/>
                  </a:lnTo>
                  <a:lnTo>
                    <a:pt x="907186" y="86398"/>
                  </a:lnTo>
                  <a:close/>
                </a:path>
                <a:path w="1252855" h="259715">
                  <a:moveTo>
                    <a:pt x="907186" y="0"/>
                  </a:moveTo>
                  <a:lnTo>
                    <a:pt x="864006" y="0"/>
                  </a:lnTo>
                  <a:lnTo>
                    <a:pt x="820801" y="0"/>
                  </a:lnTo>
                  <a:lnTo>
                    <a:pt x="777595" y="0"/>
                  </a:lnTo>
                  <a:lnTo>
                    <a:pt x="777595" y="43192"/>
                  </a:lnTo>
                  <a:lnTo>
                    <a:pt x="734402" y="43192"/>
                  </a:lnTo>
                  <a:lnTo>
                    <a:pt x="734402" y="0"/>
                  </a:lnTo>
                  <a:lnTo>
                    <a:pt x="691197" y="0"/>
                  </a:lnTo>
                  <a:lnTo>
                    <a:pt x="691197" y="43192"/>
                  </a:lnTo>
                  <a:lnTo>
                    <a:pt x="691197" y="86398"/>
                  </a:lnTo>
                  <a:lnTo>
                    <a:pt x="691197" y="129590"/>
                  </a:lnTo>
                  <a:lnTo>
                    <a:pt x="648004" y="129590"/>
                  </a:lnTo>
                  <a:lnTo>
                    <a:pt x="648004" y="86398"/>
                  </a:lnTo>
                  <a:lnTo>
                    <a:pt x="691197" y="86398"/>
                  </a:lnTo>
                  <a:lnTo>
                    <a:pt x="691197" y="43192"/>
                  </a:lnTo>
                  <a:lnTo>
                    <a:pt x="648004" y="43192"/>
                  </a:lnTo>
                  <a:lnTo>
                    <a:pt x="648004" y="0"/>
                  </a:lnTo>
                  <a:lnTo>
                    <a:pt x="604799" y="0"/>
                  </a:lnTo>
                  <a:lnTo>
                    <a:pt x="604799" y="43192"/>
                  </a:lnTo>
                  <a:lnTo>
                    <a:pt x="604799" y="86398"/>
                  </a:lnTo>
                  <a:lnTo>
                    <a:pt x="604799" y="129603"/>
                  </a:lnTo>
                  <a:lnTo>
                    <a:pt x="648004" y="129603"/>
                  </a:lnTo>
                  <a:lnTo>
                    <a:pt x="648004" y="172796"/>
                  </a:lnTo>
                  <a:lnTo>
                    <a:pt x="691210" y="172796"/>
                  </a:lnTo>
                  <a:lnTo>
                    <a:pt x="691210" y="129603"/>
                  </a:lnTo>
                  <a:lnTo>
                    <a:pt x="734402" y="129603"/>
                  </a:lnTo>
                  <a:lnTo>
                    <a:pt x="734402" y="86398"/>
                  </a:lnTo>
                  <a:lnTo>
                    <a:pt x="777595" y="86398"/>
                  </a:lnTo>
                  <a:lnTo>
                    <a:pt x="777595" y="43205"/>
                  </a:lnTo>
                  <a:lnTo>
                    <a:pt x="820801" y="43205"/>
                  </a:lnTo>
                  <a:lnTo>
                    <a:pt x="863993" y="43205"/>
                  </a:lnTo>
                  <a:lnTo>
                    <a:pt x="907186" y="43205"/>
                  </a:lnTo>
                  <a:lnTo>
                    <a:pt x="907186" y="0"/>
                  </a:lnTo>
                  <a:close/>
                </a:path>
                <a:path w="1252855" h="259715">
                  <a:moveTo>
                    <a:pt x="950404" y="172808"/>
                  </a:moveTo>
                  <a:lnTo>
                    <a:pt x="907199" y="172808"/>
                  </a:lnTo>
                  <a:lnTo>
                    <a:pt x="907199" y="216001"/>
                  </a:lnTo>
                  <a:lnTo>
                    <a:pt x="950404" y="216001"/>
                  </a:lnTo>
                  <a:lnTo>
                    <a:pt x="950404" y="172808"/>
                  </a:lnTo>
                  <a:close/>
                </a:path>
                <a:path w="1252855" h="259715">
                  <a:moveTo>
                    <a:pt x="1036789" y="172808"/>
                  </a:moveTo>
                  <a:lnTo>
                    <a:pt x="993597" y="172808"/>
                  </a:lnTo>
                  <a:lnTo>
                    <a:pt x="993597" y="216001"/>
                  </a:lnTo>
                  <a:lnTo>
                    <a:pt x="1036789" y="216001"/>
                  </a:lnTo>
                  <a:lnTo>
                    <a:pt x="1036789" y="172808"/>
                  </a:lnTo>
                  <a:close/>
                </a:path>
                <a:path w="1252855" h="259715">
                  <a:moveTo>
                    <a:pt x="1036789" y="86398"/>
                  </a:moveTo>
                  <a:lnTo>
                    <a:pt x="993609" y="86398"/>
                  </a:lnTo>
                  <a:lnTo>
                    <a:pt x="993609" y="43205"/>
                  </a:lnTo>
                  <a:lnTo>
                    <a:pt x="993609" y="0"/>
                  </a:lnTo>
                  <a:lnTo>
                    <a:pt x="950404" y="0"/>
                  </a:lnTo>
                  <a:lnTo>
                    <a:pt x="950404" y="43192"/>
                  </a:lnTo>
                  <a:lnTo>
                    <a:pt x="950404" y="86398"/>
                  </a:lnTo>
                  <a:lnTo>
                    <a:pt x="950404" y="129603"/>
                  </a:lnTo>
                  <a:lnTo>
                    <a:pt x="993597" y="129603"/>
                  </a:lnTo>
                  <a:lnTo>
                    <a:pt x="1036789" y="129603"/>
                  </a:lnTo>
                  <a:lnTo>
                    <a:pt x="1036789" y="86398"/>
                  </a:lnTo>
                  <a:close/>
                </a:path>
                <a:path w="1252855" h="259715">
                  <a:moveTo>
                    <a:pt x="1123200" y="172808"/>
                  </a:moveTo>
                  <a:lnTo>
                    <a:pt x="1079995" y="172808"/>
                  </a:lnTo>
                  <a:lnTo>
                    <a:pt x="1079995" y="216001"/>
                  </a:lnTo>
                  <a:lnTo>
                    <a:pt x="1123200" y="216001"/>
                  </a:lnTo>
                  <a:lnTo>
                    <a:pt x="1123200" y="172808"/>
                  </a:lnTo>
                  <a:close/>
                </a:path>
                <a:path w="1252855" h="259715">
                  <a:moveTo>
                    <a:pt x="1166406" y="0"/>
                  </a:moveTo>
                  <a:lnTo>
                    <a:pt x="1123200" y="0"/>
                  </a:lnTo>
                  <a:lnTo>
                    <a:pt x="1080008" y="0"/>
                  </a:lnTo>
                  <a:lnTo>
                    <a:pt x="1036802" y="0"/>
                  </a:lnTo>
                  <a:lnTo>
                    <a:pt x="1036802" y="43205"/>
                  </a:lnTo>
                  <a:lnTo>
                    <a:pt x="1079995" y="43205"/>
                  </a:lnTo>
                  <a:lnTo>
                    <a:pt x="1123200" y="43205"/>
                  </a:lnTo>
                  <a:lnTo>
                    <a:pt x="1166406" y="43205"/>
                  </a:lnTo>
                  <a:lnTo>
                    <a:pt x="1166406" y="0"/>
                  </a:lnTo>
                  <a:close/>
                </a:path>
                <a:path w="1252855" h="259715">
                  <a:moveTo>
                    <a:pt x="1209598" y="172808"/>
                  </a:moveTo>
                  <a:lnTo>
                    <a:pt x="1166406" y="172808"/>
                  </a:lnTo>
                  <a:lnTo>
                    <a:pt x="1166406" y="216001"/>
                  </a:lnTo>
                  <a:lnTo>
                    <a:pt x="1209598" y="216001"/>
                  </a:lnTo>
                  <a:lnTo>
                    <a:pt x="1209598" y="172808"/>
                  </a:lnTo>
                  <a:close/>
                </a:path>
                <a:path w="1252855" h="259715">
                  <a:moveTo>
                    <a:pt x="1252804" y="0"/>
                  </a:moveTo>
                  <a:lnTo>
                    <a:pt x="1209598" y="0"/>
                  </a:lnTo>
                  <a:lnTo>
                    <a:pt x="1209598" y="43192"/>
                  </a:lnTo>
                  <a:lnTo>
                    <a:pt x="1209598" y="86398"/>
                  </a:lnTo>
                  <a:lnTo>
                    <a:pt x="1166406" y="86398"/>
                  </a:lnTo>
                  <a:lnTo>
                    <a:pt x="1123200" y="86398"/>
                  </a:lnTo>
                  <a:lnTo>
                    <a:pt x="1080008" y="86398"/>
                  </a:lnTo>
                  <a:lnTo>
                    <a:pt x="1036802" y="86398"/>
                  </a:lnTo>
                  <a:lnTo>
                    <a:pt x="1036802" y="129603"/>
                  </a:lnTo>
                  <a:lnTo>
                    <a:pt x="1252804" y="129603"/>
                  </a:lnTo>
                  <a:lnTo>
                    <a:pt x="1252804" y="86398"/>
                  </a:lnTo>
                  <a:lnTo>
                    <a:pt x="1252804" y="43205"/>
                  </a:lnTo>
                  <a:lnTo>
                    <a:pt x="1252804" y="0"/>
                  </a:lnTo>
                  <a:close/>
                </a:path>
              </a:pathLst>
            </a:custGeom>
            <a:solidFill>
              <a:srgbClr val="000000"/>
            </a:solidFill>
          </p:spPr>
          <p:txBody>
            <a:bodyPr wrap="square" lIns="0" tIns="0" rIns="0" bIns="0" rtlCol="0"/>
            <a:lstStyle/>
            <a:p>
              <a:endParaRPr sz="1126"/>
            </a:p>
          </p:txBody>
        </p:sp>
        <p:sp>
          <p:nvSpPr>
            <p:cNvPr id="20" name="object 20"/>
            <p:cNvSpPr/>
            <p:nvPr/>
          </p:nvSpPr>
          <p:spPr>
            <a:xfrm>
              <a:off x="13154101" y="8619756"/>
              <a:ext cx="1252855" cy="259715"/>
            </a:xfrm>
            <a:custGeom>
              <a:avLst/>
              <a:gdLst/>
              <a:ahLst/>
              <a:cxnLst/>
              <a:rect l="l" t="t" r="r" b="b"/>
              <a:pathLst>
                <a:path w="1252855" h="259715">
                  <a:moveTo>
                    <a:pt x="129603" y="43218"/>
                  </a:moveTo>
                  <a:lnTo>
                    <a:pt x="86398" y="43218"/>
                  </a:lnTo>
                  <a:lnTo>
                    <a:pt x="43192" y="43218"/>
                  </a:lnTo>
                  <a:lnTo>
                    <a:pt x="0" y="43218"/>
                  </a:lnTo>
                  <a:lnTo>
                    <a:pt x="0" y="86410"/>
                  </a:lnTo>
                  <a:lnTo>
                    <a:pt x="0" y="129616"/>
                  </a:lnTo>
                  <a:lnTo>
                    <a:pt x="0" y="172808"/>
                  </a:lnTo>
                  <a:lnTo>
                    <a:pt x="43180" y="172808"/>
                  </a:lnTo>
                  <a:lnTo>
                    <a:pt x="43180" y="216014"/>
                  </a:lnTo>
                  <a:lnTo>
                    <a:pt x="43180" y="259207"/>
                  </a:lnTo>
                  <a:lnTo>
                    <a:pt x="86398" y="259207"/>
                  </a:lnTo>
                  <a:lnTo>
                    <a:pt x="129603" y="259207"/>
                  </a:lnTo>
                  <a:lnTo>
                    <a:pt x="129603" y="216014"/>
                  </a:lnTo>
                  <a:lnTo>
                    <a:pt x="86398" y="216014"/>
                  </a:lnTo>
                  <a:lnTo>
                    <a:pt x="86398" y="172808"/>
                  </a:lnTo>
                  <a:lnTo>
                    <a:pt x="129603" y="172808"/>
                  </a:lnTo>
                  <a:lnTo>
                    <a:pt x="129603" y="129616"/>
                  </a:lnTo>
                  <a:lnTo>
                    <a:pt x="86398" y="129616"/>
                  </a:lnTo>
                  <a:lnTo>
                    <a:pt x="86398" y="86410"/>
                  </a:lnTo>
                  <a:lnTo>
                    <a:pt x="129603" y="86410"/>
                  </a:lnTo>
                  <a:lnTo>
                    <a:pt x="129603" y="43218"/>
                  </a:lnTo>
                  <a:close/>
                </a:path>
                <a:path w="1252855" h="259715">
                  <a:moveTo>
                    <a:pt x="172796" y="172808"/>
                  </a:moveTo>
                  <a:lnTo>
                    <a:pt x="129603" y="172808"/>
                  </a:lnTo>
                  <a:lnTo>
                    <a:pt x="129603" y="216014"/>
                  </a:lnTo>
                  <a:lnTo>
                    <a:pt x="172796" y="216014"/>
                  </a:lnTo>
                  <a:lnTo>
                    <a:pt x="172796" y="172808"/>
                  </a:lnTo>
                  <a:close/>
                </a:path>
                <a:path w="1252855" h="259715">
                  <a:moveTo>
                    <a:pt x="216001" y="216014"/>
                  </a:moveTo>
                  <a:lnTo>
                    <a:pt x="172796" y="216014"/>
                  </a:lnTo>
                  <a:lnTo>
                    <a:pt x="172796" y="259207"/>
                  </a:lnTo>
                  <a:lnTo>
                    <a:pt x="216001" y="259207"/>
                  </a:lnTo>
                  <a:lnTo>
                    <a:pt x="216001" y="216014"/>
                  </a:lnTo>
                  <a:close/>
                </a:path>
                <a:path w="1252855" h="259715">
                  <a:moveTo>
                    <a:pt x="259207" y="0"/>
                  </a:moveTo>
                  <a:lnTo>
                    <a:pt x="216001" y="0"/>
                  </a:lnTo>
                  <a:lnTo>
                    <a:pt x="172796" y="0"/>
                  </a:lnTo>
                  <a:lnTo>
                    <a:pt x="129603" y="0"/>
                  </a:lnTo>
                  <a:lnTo>
                    <a:pt x="129603" y="43205"/>
                  </a:lnTo>
                  <a:lnTo>
                    <a:pt x="172796" y="43205"/>
                  </a:lnTo>
                  <a:lnTo>
                    <a:pt x="216001" y="43205"/>
                  </a:lnTo>
                  <a:lnTo>
                    <a:pt x="259207" y="43205"/>
                  </a:lnTo>
                  <a:lnTo>
                    <a:pt x="259207" y="0"/>
                  </a:lnTo>
                  <a:close/>
                </a:path>
                <a:path w="1252855" h="259715">
                  <a:moveTo>
                    <a:pt x="302399" y="43218"/>
                  </a:moveTo>
                  <a:lnTo>
                    <a:pt x="259207" y="43218"/>
                  </a:lnTo>
                  <a:lnTo>
                    <a:pt x="216001" y="43218"/>
                  </a:lnTo>
                  <a:lnTo>
                    <a:pt x="172796" y="43218"/>
                  </a:lnTo>
                  <a:lnTo>
                    <a:pt x="172796" y="86410"/>
                  </a:lnTo>
                  <a:lnTo>
                    <a:pt x="216001" y="86410"/>
                  </a:lnTo>
                  <a:lnTo>
                    <a:pt x="259194" y="86410"/>
                  </a:lnTo>
                  <a:lnTo>
                    <a:pt x="302399" y="86410"/>
                  </a:lnTo>
                  <a:lnTo>
                    <a:pt x="302399" y="43218"/>
                  </a:lnTo>
                  <a:close/>
                </a:path>
                <a:path w="1252855" h="259715">
                  <a:moveTo>
                    <a:pt x="345592" y="129616"/>
                  </a:moveTo>
                  <a:lnTo>
                    <a:pt x="302399" y="129616"/>
                  </a:lnTo>
                  <a:lnTo>
                    <a:pt x="259207" y="129616"/>
                  </a:lnTo>
                  <a:lnTo>
                    <a:pt x="216001" y="129616"/>
                  </a:lnTo>
                  <a:lnTo>
                    <a:pt x="216001" y="172808"/>
                  </a:lnTo>
                  <a:lnTo>
                    <a:pt x="259194" y="172808"/>
                  </a:lnTo>
                  <a:lnTo>
                    <a:pt x="302399" y="172808"/>
                  </a:lnTo>
                  <a:lnTo>
                    <a:pt x="302399" y="216014"/>
                  </a:lnTo>
                  <a:lnTo>
                    <a:pt x="345592" y="216014"/>
                  </a:lnTo>
                  <a:lnTo>
                    <a:pt x="345592" y="172808"/>
                  </a:lnTo>
                  <a:lnTo>
                    <a:pt x="345592" y="129616"/>
                  </a:lnTo>
                  <a:close/>
                </a:path>
                <a:path w="1252855" h="259715">
                  <a:moveTo>
                    <a:pt x="388810" y="0"/>
                  </a:moveTo>
                  <a:lnTo>
                    <a:pt x="345605" y="0"/>
                  </a:lnTo>
                  <a:lnTo>
                    <a:pt x="345605" y="43205"/>
                  </a:lnTo>
                  <a:lnTo>
                    <a:pt x="388810" y="43205"/>
                  </a:lnTo>
                  <a:lnTo>
                    <a:pt x="388810" y="0"/>
                  </a:lnTo>
                  <a:close/>
                </a:path>
                <a:path w="1252855" h="259715">
                  <a:moveTo>
                    <a:pt x="475195" y="129616"/>
                  </a:moveTo>
                  <a:lnTo>
                    <a:pt x="432003" y="129616"/>
                  </a:lnTo>
                  <a:lnTo>
                    <a:pt x="388810" y="129616"/>
                  </a:lnTo>
                  <a:lnTo>
                    <a:pt x="388810" y="86410"/>
                  </a:lnTo>
                  <a:lnTo>
                    <a:pt x="388810" y="43218"/>
                  </a:lnTo>
                  <a:lnTo>
                    <a:pt x="345605" y="43218"/>
                  </a:lnTo>
                  <a:lnTo>
                    <a:pt x="345605" y="86410"/>
                  </a:lnTo>
                  <a:lnTo>
                    <a:pt x="345605" y="129616"/>
                  </a:lnTo>
                  <a:lnTo>
                    <a:pt x="388797" y="129616"/>
                  </a:lnTo>
                  <a:lnTo>
                    <a:pt x="388797" y="172808"/>
                  </a:lnTo>
                  <a:lnTo>
                    <a:pt x="388797" y="216014"/>
                  </a:lnTo>
                  <a:lnTo>
                    <a:pt x="432003" y="216014"/>
                  </a:lnTo>
                  <a:lnTo>
                    <a:pt x="432003" y="172808"/>
                  </a:lnTo>
                  <a:lnTo>
                    <a:pt x="475195" y="172808"/>
                  </a:lnTo>
                  <a:lnTo>
                    <a:pt x="475195" y="129616"/>
                  </a:lnTo>
                  <a:close/>
                </a:path>
                <a:path w="1252855" h="259715">
                  <a:moveTo>
                    <a:pt x="475195" y="43218"/>
                  </a:moveTo>
                  <a:lnTo>
                    <a:pt x="432003" y="43218"/>
                  </a:lnTo>
                  <a:lnTo>
                    <a:pt x="432003" y="86410"/>
                  </a:lnTo>
                  <a:lnTo>
                    <a:pt x="475195" y="86410"/>
                  </a:lnTo>
                  <a:lnTo>
                    <a:pt x="475195" y="43218"/>
                  </a:lnTo>
                  <a:close/>
                </a:path>
                <a:path w="1252855" h="259715">
                  <a:moveTo>
                    <a:pt x="518401" y="172808"/>
                  </a:moveTo>
                  <a:lnTo>
                    <a:pt x="475195" y="172808"/>
                  </a:lnTo>
                  <a:lnTo>
                    <a:pt x="475195" y="216014"/>
                  </a:lnTo>
                  <a:lnTo>
                    <a:pt x="518401" y="216014"/>
                  </a:lnTo>
                  <a:lnTo>
                    <a:pt x="518401" y="172808"/>
                  </a:lnTo>
                  <a:close/>
                </a:path>
                <a:path w="1252855" h="259715">
                  <a:moveTo>
                    <a:pt x="518401" y="0"/>
                  </a:moveTo>
                  <a:lnTo>
                    <a:pt x="475195" y="0"/>
                  </a:lnTo>
                  <a:lnTo>
                    <a:pt x="432003" y="0"/>
                  </a:lnTo>
                  <a:lnTo>
                    <a:pt x="432003" y="43205"/>
                  </a:lnTo>
                  <a:lnTo>
                    <a:pt x="475195" y="43205"/>
                  </a:lnTo>
                  <a:lnTo>
                    <a:pt x="518401" y="43205"/>
                  </a:lnTo>
                  <a:lnTo>
                    <a:pt x="518401" y="0"/>
                  </a:lnTo>
                  <a:close/>
                </a:path>
                <a:path w="1252855" h="259715">
                  <a:moveTo>
                    <a:pt x="561606" y="43218"/>
                  </a:moveTo>
                  <a:lnTo>
                    <a:pt x="518401" y="43218"/>
                  </a:lnTo>
                  <a:lnTo>
                    <a:pt x="518401" y="86410"/>
                  </a:lnTo>
                  <a:lnTo>
                    <a:pt x="561606" y="86410"/>
                  </a:lnTo>
                  <a:lnTo>
                    <a:pt x="561606" y="43218"/>
                  </a:lnTo>
                  <a:close/>
                </a:path>
                <a:path w="1252855" h="259715">
                  <a:moveTo>
                    <a:pt x="604786" y="129616"/>
                  </a:moveTo>
                  <a:lnTo>
                    <a:pt x="561594" y="129616"/>
                  </a:lnTo>
                  <a:lnTo>
                    <a:pt x="561594" y="172808"/>
                  </a:lnTo>
                  <a:lnTo>
                    <a:pt x="604786" y="172808"/>
                  </a:lnTo>
                  <a:lnTo>
                    <a:pt x="604786" y="129616"/>
                  </a:lnTo>
                  <a:close/>
                </a:path>
                <a:path w="1252855" h="259715">
                  <a:moveTo>
                    <a:pt x="604786" y="0"/>
                  </a:moveTo>
                  <a:lnTo>
                    <a:pt x="561594" y="0"/>
                  </a:lnTo>
                  <a:lnTo>
                    <a:pt x="561594" y="43205"/>
                  </a:lnTo>
                  <a:lnTo>
                    <a:pt x="604786" y="43205"/>
                  </a:lnTo>
                  <a:lnTo>
                    <a:pt x="604786" y="0"/>
                  </a:lnTo>
                  <a:close/>
                </a:path>
                <a:path w="1252855" h="259715">
                  <a:moveTo>
                    <a:pt x="648004" y="86410"/>
                  </a:moveTo>
                  <a:lnTo>
                    <a:pt x="604799" y="86410"/>
                  </a:lnTo>
                  <a:lnTo>
                    <a:pt x="604799" y="129616"/>
                  </a:lnTo>
                  <a:lnTo>
                    <a:pt x="604799" y="172808"/>
                  </a:lnTo>
                  <a:lnTo>
                    <a:pt x="648004" y="172808"/>
                  </a:lnTo>
                  <a:lnTo>
                    <a:pt x="648004" y="129616"/>
                  </a:lnTo>
                  <a:lnTo>
                    <a:pt x="648004" y="86410"/>
                  </a:lnTo>
                  <a:close/>
                </a:path>
                <a:path w="1252855" h="259715">
                  <a:moveTo>
                    <a:pt x="734402" y="172808"/>
                  </a:moveTo>
                  <a:lnTo>
                    <a:pt x="691197" y="172808"/>
                  </a:lnTo>
                  <a:lnTo>
                    <a:pt x="691197" y="216014"/>
                  </a:lnTo>
                  <a:lnTo>
                    <a:pt x="734402" y="216014"/>
                  </a:lnTo>
                  <a:lnTo>
                    <a:pt x="734402" y="172808"/>
                  </a:lnTo>
                  <a:close/>
                </a:path>
                <a:path w="1252855" h="259715">
                  <a:moveTo>
                    <a:pt x="777595" y="129616"/>
                  </a:moveTo>
                  <a:lnTo>
                    <a:pt x="734402" y="129616"/>
                  </a:lnTo>
                  <a:lnTo>
                    <a:pt x="734402" y="172808"/>
                  </a:lnTo>
                  <a:lnTo>
                    <a:pt x="777595" y="172808"/>
                  </a:lnTo>
                  <a:lnTo>
                    <a:pt x="777595" y="129616"/>
                  </a:lnTo>
                  <a:close/>
                </a:path>
                <a:path w="1252855" h="259715">
                  <a:moveTo>
                    <a:pt x="777595" y="43218"/>
                  </a:moveTo>
                  <a:lnTo>
                    <a:pt x="734402" y="43218"/>
                  </a:lnTo>
                  <a:lnTo>
                    <a:pt x="691210" y="43218"/>
                  </a:lnTo>
                  <a:lnTo>
                    <a:pt x="648004" y="43218"/>
                  </a:lnTo>
                  <a:lnTo>
                    <a:pt x="648004" y="86410"/>
                  </a:lnTo>
                  <a:lnTo>
                    <a:pt x="691197" y="86410"/>
                  </a:lnTo>
                  <a:lnTo>
                    <a:pt x="734402" y="86410"/>
                  </a:lnTo>
                  <a:lnTo>
                    <a:pt x="777595" y="86410"/>
                  </a:lnTo>
                  <a:lnTo>
                    <a:pt x="777595" y="43218"/>
                  </a:lnTo>
                  <a:close/>
                </a:path>
                <a:path w="1252855" h="259715">
                  <a:moveTo>
                    <a:pt x="820801" y="86410"/>
                  </a:moveTo>
                  <a:lnTo>
                    <a:pt x="777595" y="86410"/>
                  </a:lnTo>
                  <a:lnTo>
                    <a:pt x="777595" y="129616"/>
                  </a:lnTo>
                  <a:lnTo>
                    <a:pt x="820801" y="129616"/>
                  </a:lnTo>
                  <a:lnTo>
                    <a:pt x="820801" y="86410"/>
                  </a:lnTo>
                  <a:close/>
                </a:path>
                <a:path w="1252855" h="259715">
                  <a:moveTo>
                    <a:pt x="864006" y="0"/>
                  </a:moveTo>
                  <a:lnTo>
                    <a:pt x="820801" y="0"/>
                  </a:lnTo>
                  <a:lnTo>
                    <a:pt x="777595" y="0"/>
                  </a:lnTo>
                  <a:lnTo>
                    <a:pt x="734402" y="0"/>
                  </a:lnTo>
                  <a:lnTo>
                    <a:pt x="691197" y="0"/>
                  </a:lnTo>
                  <a:lnTo>
                    <a:pt x="691197" y="43205"/>
                  </a:lnTo>
                  <a:lnTo>
                    <a:pt x="734402" y="43205"/>
                  </a:lnTo>
                  <a:lnTo>
                    <a:pt x="777595" y="43205"/>
                  </a:lnTo>
                  <a:lnTo>
                    <a:pt x="820801" y="43205"/>
                  </a:lnTo>
                  <a:lnTo>
                    <a:pt x="864006" y="43205"/>
                  </a:lnTo>
                  <a:lnTo>
                    <a:pt x="864006" y="0"/>
                  </a:lnTo>
                  <a:close/>
                </a:path>
                <a:path w="1252855" h="259715">
                  <a:moveTo>
                    <a:pt x="907186" y="43218"/>
                  </a:moveTo>
                  <a:lnTo>
                    <a:pt x="863993" y="43218"/>
                  </a:lnTo>
                  <a:lnTo>
                    <a:pt x="863993" y="86410"/>
                  </a:lnTo>
                  <a:lnTo>
                    <a:pt x="863993" y="129616"/>
                  </a:lnTo>
                  <a:lnTo>
                    <a:pt x="820801" y="129616"/>
                  </a:lnTo>
                  <a:lnTo>
                    <a:pt x="820801" y="172808"/>
                  </a:lnTo>
                  <a:lnTo>
                    <a:pt x="820801" y="216014"/>
                  </a:lnTo>
                  <a:lnTo>
                    <a:pt x="863993" y="216014"/>
                  </a:lnTo>
                  <a:lnTo>
                    <a:pt x="907186" y="216014"/>
                  </a:lnTo>
                  <a:lnTo>
                    <a:pt x="907186" y="172808"/>
                  </a:lnTo>
                  <a:lnTo>
                    <a:pt x="864006" y="172808"/>
                  </a:lnTo>
                  <a:lnTo>
                    <a:pt x="864006" y="129616"/>
                  </a:lnTo>
                  <a:lnTo>
                    <a:pt x="907186" y="129616"/>
                  </a:lnTo>
                  <a:lnTo>
                    <a:pt x="907186" y="86410"/>
                  </a:lnTo>
                  <a:lnTo>
                    <a:pt x="907186" y="43218"/>
                  </a:lnTo>
                  <a:close/>
                </a:path>
                <a:path w="1252855" h="259715">
                  <a:moveTo>
                    <a:pt x="950404" y="86410"/>
                  </a:moveTo>
                  <a:lnTo>
                    <a:pt x="907199" y="86410"/>
                  </a:lnTo>
                  <a:lnTo>
                    <a:pt x="907199" y="129616"/>
                  </a:lnTo>
                  <a:lnTo>
                    <a:pt x="950404" y="129616"/>
                  </a:lnTo>
                  <a:lnTo>
                    <a:pt x="950404" y="86410"/>
                  </a:lnTo>
                  <a:close/>
                </a:path>
                <a:path w="1252855" h="259715">
                  <a:moveTo>
                    <a:pt x="1036789" y="172808"/>
                  </a:moveTo>
                  <a:lnTo>
                    <a:pt x="993609" y="172808"/>
                  </a:lnTo>
                  <a:lnTo>
                    <a:pt x="950404" y="172808"/>
                  </a:lnTo>
                  <a:lnTo>
                    <a:pt x="907199" y="172808"/>
                  </a:lnTo>
                  <a:lnTo>
                    <a:pt x="907199" y="216014"/>
                  </a:lnTo>
                  <a:lnTo>
                    <a:pt x="950404" y="216014"/>
                  </a:lnTo>
                  <a:lnTo>
                    <a:pt x="993597" y="216014"/>
                  </a:lnTo>
                  <a:lnTo>
                    <a:pt x="1036789" y="216014"/>
                  </a:lnTo>
                  <a:lnTo>
                    <a:pt x="1036789" y="172808"/>
                  </a:lnTo>
                  <a:close/>
                </a:path>
                <a:path w="1252855" h="259715">
                  <a:moveTo>
                    <a:pt x="1036789" y="43218"/>
                  </a:moveTo>
                  <a:lnTo>
                    <a:pt x="993609" y="43218"/>
                  </a:lnTo>
                  <a:lnTo>
                    <a:pt x="950404" y="43218"/>
                  </a:lnTo>
                  <a:lnTo>
                    <a:pt x="950404" y="86410"/>
                  </a:lnTo>
                  <a:lnTo>
                    <a:pt x="993597" y="86410"/>
                  </a:lnTo>
                  <a:lnTo>
                    <a:pt x="1036789" y="86410"/>
                  </a:lnTo>
                  <a:lnTo>
                    <a:pt x="1036789" y="43218"/>
                  </a:lnTo>
                  <a:close/>
                </a:path>
                <a:path w="1252855" h="259715">
                  <a:moveTo>
                    <a:pt x="1036789" y="0"/>
                  </a:moveTo>
                  <a:lnTo>
                    <a:pt x="993609" y="0"/>
                  </a:lnTo>
                  <a:lnTo>
                    <a:pt x="950404" y="0"/>
                  </a:lnTo>
                  <a:lnTo>
                    <a:pt x="907199" y="0"/>
                  </a:lnTo>
                  <a:lnTo>
                    <a:pt x="907199" y="43205"/>
                  </a:lnTo>
                  <a:lnTo>
                    <a:pt x="950404" y="43205"/>
                  </a:lnTo>
                  <a:lnTo>
                    <a:pt x="993597" y="43205"/>
                  </a:lnTo>
                  <a:lnTo>
                    <a:pt x="1036789" y="43205"/>
                  </a:lnTo>
                  <a:lnTo>
                    <a:pt x="1036789" y="0"/>
                  </a:lnTo>
                  <a:close/>
                </a:path>
                <a:path w="1252855" h="259715">
                  <a:moveTo>
                    <a:pt x="1080008" y="43218"/>
                  </a:moveTo>
                  <a:lnTo>
                    <a:pt x="1036802" y="43218"/>
                  </a:lnTo>
                  <a:lnTo>
                    <a:pt x="1036802" y="86410"/>
                  </a:lnTo>
                  <a:lnTo>
                    <a:pt x="1080008" y="86410"/>
                  </a:lnTo>
                  <a:lnTo>
                    <a:pt x="1080008" y="43218"/>
                  </a:lnTo>
                  <a:close/>
                </a:path>
                <a:path w="1252855" h="259715">
                  <a:moveTo>
                    <a:pt x="1080008" y="0"/>
                  </a:moveTo>
                  <a:lnTo>
                    <a:pt x="1036802" y="0"/>
                  </a:lnTo>
                  <a:lnTo>
                    <a:pt x="1036802" y="43205"/>
                  </a:lnTo>
                  <a:lnTo>
                    <a:pt x="1080008" y="43205"/>
                  </a:lnTo>
                  <a:lnTo>
                    <a:pt x="1080008" y="0"/>
                  </a:lnTo>
                  <a:close/>
                </a:path>
                <a:path w="1252855" h="259715">
                  <a:moveTo>
                    <a:pt x="1166406" y="129616"/>
                  </a:moveTo>
                  <a:lnTo>
                    <a:pt x="1123200" y="129616"/>
                  </a:lnTo>
                  <a:lnTo>
                    <a:pt x="1079995" y="129616"/>
                  </a:lnTo>
                  <a:lnTo>
                    <a:pt x="1079995" y="172808"/>
                  </a:lnTo>
                  <a:lnTo>
                    <a:pt x="1036802" y="172808"/>
                  </a:lnTo>
                  <a:lnTo>
                    <a:pt x="1036802" y="216014"/>
                  </a:lnTo>
                  <a:lnTo>
                    <a:pt x="1080008" y="216014"/>
                  </a:lnTo>
                  <a:lnTo>
                    <a:pt x="1080008" y="172808"/>
                  </a:lnTo>
                  <a:lnTo>
                    <a:pt x="1123200" y="172808"/>
                  </a:lnTo>
                  <a:lnTo>
                    <a:pt x="1123200" y="216014"/>
                  </a:lnTo>
                  <a:lnTo>
                    <a:pt x="1166406" y="216014"/>
                  </a:lnTo>
                  <a:lnTo>
                    <a:pt x="1166406" y="172808"/>
                  </a:lnTo>
                  <a:lnTo>
                    <a:pt x="1166406" y="129616"/>
                  </a:lnTo>
                  <a:close/>
                </a:path>
                <a:path w="1252855" h="259715">
                  <a:moveTo>
                    <a:pt x="1209598" y="86410"/>
                  </a:moveTo>
                  <a:lnTo>
                    <a:pt x="1166406" y="86410"/>
                  </a:lnTo>
                  <a:lnTo>
                    <a:pt x="1166406" y="129616"/>
                  </a:lnTo>
                  <a:lnTo>
                    <a:pt x="1209598" y="129616"/>
                  </a:lnTo>
                  <a:lnTo>
                    <a:pt x="1209598" y="86410"/>
                  </a:lnTo>
                  <a:close/>
                </a:path>
                <a:path w="1252855" h="259715">
                  <a:moveTo>
                    <a:pt x="1252804" y="172808"/>
                  </a:moveTo>
                  <a:lnTo>
                    <a:pt x="1209598" y="172808"/>
                  </a:lnTo>
                  <a:lnTo>
                    <a:pt x="1209598" y="216014"/>
                  </a:lnTo>
                  <a:lnTo>
                    <a:pt x="1252804" y="216014"/>
                  </a:lnTo>
                  <a:lnTo>
                    <a:pt x="1252804" y="172808"/>
                  </a:lnTo>
                  <a:close/>
                </a:path>
                <a:path w="1252855" h="259715">
                  <a:moveTo>
                    <a:pt x="1252804" y="0"/>
                  </a:moveTo>
                  <a:lnTo>
                    <a:pt x="1209598" y="0"/>
                  </a:lnTo>
                  <a:lnTo>
                    <a:pt x="1209598" y="43205"/>
                  </a:lnTo>
                  <a:lnTo>
                    <a:pt x="1252804" y="43205"/>
                  </a:lnTo>
                  <a:lnTo>
                    <a:pt x="1252804" y="0"/>
                  </a:lnTo>
                  <a:close/>
                </a:path>
              </a:pathLst>
            </a:custGeom>
            <a:solidFill>
              <a:srgbClr val="000000"/>
            </a:solidFill>
          </p:spPr>
          <p:txBody>
            <a:bodyPr wrap="square" lIns="0" tIns="0" rIns="0" bIns="0" rtlCol="0"/>
            <a:lstStyle/>
            <a:p>
              <a:endParaRPr sz="1126"/>
            </a:p>
          </p:txBody>
        </p:sp>
        <p:sp>
          <p:nvSpPr>
            <p:cNvPr id="21" name="object 21"/>
            <p:cNvSpPr/>
            <p:nvPr/>
          </p:nvSpPr>
          <p:spPr>
            <a:xfrm>
              <a:off x="13154101" y="8835770"/>
              <a:ext cx="1252855" cy="259715"/>
            </a:xfrm>
            <a:custGeom>
              <a:avLst/>
              <a:gdLst/>
              <a:ahLst/>
              <a:cxnLst/>
              <a:rect l="l" t="t" r="r" b="b"/>
              <a:pathLst>
                <a:path w="1252855" h="259715">
                  <a:moveTo>
                    <a:pt x="43192" y="172808"/>
                  </a:moveTo>
                  <a:lnTo>
                    <a:pt x="0" y="172808"/>
                  </a:lnTo>
                  <a:lnTo>
                    <a:pt x="0" y="215988"/>
                  </a:lnTo>
                  <a:lnTo>
                    <a:pt x="0" y="259194"/>
                  </a:lnTo>
                  <a:lnTo>
                    <a:pt x="43192" y="259194"/>
                  </a:lnTo>
                  <a:lnTo>
                    <a:pt x="43192" y="216001"/>
                  </a:lnTo>
                  <a:lnTo>
                    <a:pt x="43192" y="172808"/>
                  </a:lnTo>
                  <a:close/>
                </a:path>
                <a:path w="1252855" h="259715">
                  <a:moveTo>
                    <a:pt x="43192" y="129590"/>
                  </a:moveTo>
                  <a:lnTo>
                    <a:pt x="0" y="129590"/>
                  </a:lnTo>
                  <a:lnTo>
                    <a:pt x="0" y="172796"/>
                  </a:lnTo>
                  <a:lnTo>
                    <a:pt x="43192" y="172796"/>
                  </a:lnTo>
                  <a:lnTo>
                    <a:pt x="43192" y="129590"/>
                  </a:lnTo>
                  <a:close/>
                </a:path>
                <a:path w="1252855" h="259715">
                  <a:moveTo>
                    <a:pt x="43192" y="43192"/>
                  </a:moveTo>
                  <a:lnTo>
                    <a:pt x="0" y="43192"/>
                  </a:lnTo>
                  <a:lnTo>
                    <a:pt x="0" y="86398"/>
                  </a:lnTo>
                  <a:lnTo>
                    <a:pt x="43192" y="86398"/>
                  </a:lnTo>
                  <a:lnTo>
                    <a:pt x="43192" y="43192"/>
                  </a:lnTo>
                  <a:close/>
                </a:path>
                <a:path w="1252855" h="259715">
                  <a:moveTo>
                    <a:pt x="172796" y="43192"/>
                  </a:moveTo>
                  <a:lnTo>
                    <a:pt x="129603" y="43192"/>
                  </a:lnTo>
                  <a:lnTo>
                    <a:pt x="86398" y="43192"/>
                  </a:lnTo>
                  <a:lnTo>
                    <a:pt x="86398" y="86398"/>
                  </a:lnTo>
                  <a:lnTo>
                    <a:pt x="86398" y="129590"/>
                  </a:lnTo>
                  <a:lnTo>
                    <a:pt x="86398" y="172796"/>
                  </a:lnTo>
                  <a:lnTo>
                    <a:pt x="129603" y="172796"/>
                  </a:lnTo>
                  <a:lnTo>
                    <a:pt x="129603" y="129590"/>
                  </a:lnTo>
                  <a:lnTo>
                    <a:pt x="129603" y="86398"/>
                  </a:lnTo>
                  <a:lnTo>
                    <a:pt x="172796" y="86398"/>
                  </a:lnTo>
                  <a:lnTo>
                    <a:pt x="172796" y="43192"/>
                  </a:lnTo>
                  <a:close/>
                </a:path>
                <a:path w="1252855" h="259715">
                  <a:moveTo>
                    <a:pt x="216001" y="172808"/>
                  </a:moveTo>
                  <a:lnTo>
                    <a:pt x="172796" y="172808"/>
                  </a:lnTo>
                  <a:lnTo>
                    <a:pt x="129603" y="172808"/>
                  </a:lnTo>
                  <a:lnTo>
                    <a:pt x="129603" y="215988"/>
                  </a:lnTo>
                  <a:lnTo>
                    <a:pt x="86398" y="215988"/>
                  </a:lnTo>
                  <a:lnTo>
                    <a:pt x="86398" y="259194"/>
                  </a:lnTo>
                  <a:lnTo>
                    <a:pt x="129603" y="259194"/>
                  </a:lnTo>
                  <a:lnTo>
                    <a:pt x="129603" y="216001"/>
                  </a:lnTo>
                  <a:lnTo>
                    <a:pt x="172796" y="216001"/>
                  </a:lnTo>
                  <a:lnTo>
                    <a:pt x="172796" y="259194"/>
                  </a:lnTo>
                  <a:lnTo>
                    <a:pt x="216001" y="259194"/>
                  </a:lnTo>
                  <a:lnTo>
                    <a:pt x="216001" y="216001"/>
                  </a:lnTo>
                  <a:lnTo>
                    <a:pt x="216001" y="172808"/>
                  </a:lnTo>
                  <a:close/>
                </a:path>
                <a:path w="1252855" h="259715">
                  <a:moveTo>
                    <a:pt x="302399" y="172808"/>
                  </a:moveTo>
                  <a:lnTo>
                    <a:pt x="259194" y="172808"/>
                  </a:lnTo>
                  <a:lnTo>
                    <a:pt x="259194" y="216001"/>
                  </a:lnTo>
                  <a:lnTo>
                    <a:pt x="302399" y="216001"/>
                  </a:lnTo>
                  <a:lnTo>
                    <a:pt x="302399" y="172808"/>
                  </a:lnTo>
                  <a:close/>
                </a:path>
                <a:path w="1252855" h="259715">
                  <a:moveTo>
                    <a:pt x="302399" y="0"/>
                  </a:moveTo>
                  <a:lnTo>
                    <a:pt x="259207" y="0"/>
                  </a:lnTo>
                  <a:lnTo>
                    <a:pt x="216001" y="0"/>
                  </a:lnTo>
                  <a:lnTo>
                    <a:pt x="172796" y="0"/>
                  </a:lnTo>
                  <a:lnTo>
                    <a:pt x="172796" y="43192"/>
                  </a:lnTo>
                  <a:lnTo>
                    <a:pt x="216001" y="43192"/>
                  </a:lnTo>
                  <a:lnTo>
                    <a:pt x="259194" y="43192"/>
                  </a:lnTo>
                  <a:lnTo>
                    <a:pt x="302399" y="43192"/>
                  </a:lnTo>
                  <a:lnTo>
                    <a:pt x="302399" y="0"/>
                  </a:lnTo>
                  <a:close/>
                </a:path>
                <a:path w="1252855" h="259715">
                  <a:moveTo>
                    <a:pt x="345592" y="43192"/>
                  </a:moveTo>
                  <a:lnTo>
                    <a:pt x="302399" y="43192"/>
                  </a:lnTo>
                  <a:lnTo>
                    <a:pt x="302399" y="86398"/>
                  </a:lnTo>
                  <a:lnTo>
                    <a:pt x="259207" y="86398"/>
                  </a:lnTo>
                  <a:lnTo>
                    <a:pt x="216001" y="86398"/>
                  </a:lnTo>
                  <a:lnTo>
                    <a:pt x="172796" y="86398"/>
                  </a:lnTo>
                  <a:lnTo>
                    <a:pt x="172796" y="129590"/>
                  </a:lnTo>
                  <a:lnTo>
                    <a:pt x="216001" y="129590"/>
                  </a:lnTo>
                  <a:lnTo>
                    <a:pt x="216001" y="172796"/>
                  </a:lnTo>
                  <a:lnTo>
                    <a:pt x="259207" y="172796"/>
                  </a:lnTo>
                  <a:lnTo>
                    <a:pt x="259207" y="129590"/>
                  </a:lnTo>
                  <a:lnTo>
                    <a:pt x="302399" y="129590"/>
                  </a:lnTo>
                  <a:lnTo>
                    <a:pt x="302399" y="172796"/>
                  </a:lnTo>
                  <a:lnTo>
                    <a:pt x="345592" y="172796"/>
                  </a:lnTo>
                  <a:lnTo>
                    <a:pt x="345592" y="129590"/>
                  </a:lnTo>
                  <a:lnTo>
                    <a:pt x="345592" y="86398"/>
                  </a:lnTo>
                  <a:lnTo>
                    <a:pt x="345592" y="43192"/>
                  </a:lnTo>
                  <a:close/>
                </a:path>
                <a:path w="1252855" h="259715">
                  <a:moveTo>
                    <a:pt x="388810" y="172808"/>
                  </a:moveTo>
                  <a:lnTo>
                    <a:pt x="345605" y="172808"/>
                  </a:lnTo>
                  <a:lnTo>
                    <a:pt x="345605" y="216001"/>
                  </a:lnTo>
                  <a:lnTo>
                    <a:pt x="388810" y="216001"/>
                  </a:lnTo>
                  <a:lnTo>
                    <a:pt x="388810" y="172808"/>
                  </a:lnTo>
                  <a:close/>
                </a:path>
                <a:path w="1252855" h="259715">
                  <a:moveTo>
                    <a:pt x="388810" y="86398"/>
                  </a:moveTo>
                  <a:lnTo>
                    <a:pt x="345605" y="86398"/>
                  </a:lnTo>
                  <a:lnTo>
                    <a:pt x="345605" y="129590"/>
                  </a:lnTo>
                  <a:lnTo>
                    <a:pt x="345605" y="172796"/>
                  </a:lnTo>
                  <a:lnTo>
                    <a:pt x="388810" y="172796"/>
                  </a:lnTo>
                  <a:lnTo>
                    <a:pt x="388810" y="129590"/>
                  </a:lnTo>
                  <a:lnTo>
                    <a:pt x="388810" y="86398"/>
                  </a:lnTo>
                  <a:close/>
                </a:path>
                <a:path w="1252855" h="259715">
                  <a:moveTo>
                    <a:pt x="475195" y="172808"/>
                  </a:moveTo>
                  <a:lnTo>
                    <a:pt x="432003" y="172808"/>
                  </a:lnTo>
                  <a:lnTo>
                    <a:pt x="432003" y="216001"/>
                  </a:lnTo>
                  <a:lnTo>
                    <a:pt x="475195" y="216001"/>
                  </a:lnTo>
                  <a:lnTo>
                    <a:pt x="475195" y="172808"/>
                  </a:lnTo>
                  <a:close/>
                </a:path>
                <a:path w="1252855" h="259715">
                  <a:moveTo>
                    <a:pt x="475195" y="0"/>
                  </a:moveTo>
                  <a:lnTo>
                    <a:pt x="432003" y="0"/>
                  </a:lnTo>
                  <a:lnTo>
                    <a:pt x="432003" y="43192"/>
                  </a:lnTo>
                  <a:lnTo>
                    <a:pt x="475195" y="43192"/>
                  </a:lnTo>
                  <a:lnTo>
                    <a:pt x="475195" y="0"/>
                  </a:lnTo>
                  <a:close/>
                </a:path>
                <a:path w="1252855" h="259715">
                  <a:moveTo>
                    <a:pt x="561606" y="172808"/>
                  </a:moveTo>
                  <a:lnTo>
                    <a:pt x="518401" y="172808"/>
                  </a:lnTo>
                  <a:lnTo>
                    <a:pt x="518401" y="216001"/>
                  </a:lnTo>
                  <a:lnTo>
                    <a:pt x="561606" y="216001"/>
                  </a:lnTo>
                  <a:lnTo>
                    <a:pt x="561606" y="172808"/>
                  </a:lnTo>
                  <a:close/>
                </a:path>
                <a:path w="1252855" h="259715">
                  <a:moveTo>
                    <a:pt x="604786" y="86398"/>
                  </a:moveTo>
                  <a:lnTo>
                    <a:pt x="561606" y="86398"/>
                  </a:lnTo>
                  <a:lnTo>
                    <a:pt x="561606" y="43192"/>
                  </a:lnTo>
                  <a:lnTo>
                    <a:pt x="561606" y="0"/>
                  </a:lnTo>
                  <a:lnTo>
                    <a:pt x="518401" y="0"/>
                  </a:lnTo>
                  <a:lnTo>
                    <a:pt x="518401" y="43192"/>
                  </a:lnTo>
                  <a:lnTo>
                    <a:pt x="518401" y="86398"/>
                  </a:lnTo>
                  <a:lnTo>
                    <a:pt x="475195" y="86398"/>
                  </a:lnTo>
                  <a:lnTo>
                    <a:pt x="475195" y="129590"/>
                  </a:lnTo>
                  <a:lnTo>
                    <a:pt x="432003" y="129590"/>
                  </a:lnTo>
                  <a:lnTo>
                    <a:pt x="432003" y="172796"/>
                  </a:lnTo>
                  <a:lnTo>
                    <a:pt x="475195" y="172796"/>
                  </a:lnTo>
                  <a:lnTo>
                    <a:pt x="518401" y="172796"/>
                  </a:lnTo>
                  <a:lnTo>
                    <a:pt x="518401" y="129590"/>
                  </a:lnTo>
                  <a:lnTo>
                    <a:pt x="561594" y="129590"/>
                  </a:lnTo>
                  <a:lnTo>
                    <a:pt x="604786" y="129590"/>
                  </a:lnTo>
                  <a:lnTo>
                    <a:pt x="604786" y="86398"/>
                  </a:lnTo>
                  <a:close/>
                </a:path>
                <a:path w="1252855" h="259715">
                  <a:moveTo>
                    <a:pt x="734402" y="0"/>
                  </a:moveTo>
                  <a:lnTo>
                    <a:pt x="691210" y="0"/>
                  </a:lnTo>
                  <a:lnTo>
                    <a:pt x="648004" y="0"/>
                  </a:lnTo>
                  <a:lnTo>
                    <a:pt x="604799" y="0"/>
                  </a:lnTo>
                  <a:lnTo>
                    <a:pt x="604799" y="43192"/>
                  </a:lnTo>
                  <a:lnTo>
                    <a:pt x="648004" y="43192"/>
                  </a:lnTo>
                  <a:lnTo>
                    <a:pt x="691197" y="43192"/>
                  </a:lnTo>
                  <a:lnTo>
                    <a:pt x="734402" y="43192"/>
                  </a:lnTo>
                  <a:lnTo>
                    <a:pt x="734402" y="0"/>
                  </a:lnTo>
                  <a:close/>
                </a:path>
                <a:path w="1252855" h="259715">
                  <a:moveTo>
                    <a:pt x="777595" y="86398"/>
                  </a:moveTo>
                  <a:lnTo>
                    <a:pt x="777595" y="86398"/>
                  </a:lnTo>
                  <a:lnTo>
                    <a:pt x="604799" y="86398"/>
                  </a:lnTo>
                  <a:lnTo>
                    <a:pt x="604799" y="129590"/>
                  </a:lnTo>
                  <a:lnTo>
                    <a:pt x="648004" y="129590"/>
                  </a:lnTo>
                  <a:lnTo>
                    <a:pt x="691197" y="129590"/>
                  </a:lnTo>
                  <a:lnTo>
                    <a:pt x="691197" y="172796"/>
                  </a:lnTo>
                  <a:lnTo>
                    <a:pt x="734402" y="172796"/>
                  </a:lnTo>
                  <a:lnTo>
                    <a:pt x="734402" y="129590"/>
                  </a:lnTo>
                  <a:lnTo>
                    <a:pt x="777595" y="129590"/>
                  </a:lnTo>
                  <a:lnTo>
                    <a:pt x="777595" y="86398"/>
                  </a:lnTo>
                  <a:close/>
                </a:path>
                <a:path w="1252855" h="259715">
                  <a:moveTo>
                    <a:pt x="820801" y="172808"/>
                  </a:moveTo>
                  <a:lnTo>
                    <a:pt x="820801" y="172808"/>
                  </a:lnTo>
                  <a:lnTo>
                    <a:pt x="604799" y="172808"/>
                  </a:lnTo>
                  <a:lnTo>
                    <a:pt x="604799" y="216001"/>
                  </a:lnTo>
                  <a:lnTo>
                    <a:pt x="820801" y="216001"/>
                  </a:lnTo>
                  <a:lnTo>
                    <a:pt x="820801" y="172808"/>
                  </a:lnTo>
                  <a:close/>
                </a:path>
                <a:path w="1252855" h="259715">
                  <a:moveTo>
                    <a:pt x="820801" y="43192"/>
                  </a:moveTo>
                  <a:lnTo>
                    <a:pt x="777595" y="43192"/>
                  </a:lnTo>
                  <a:lnTo>
                    <a:pt x="777595" y="86398"/>
                  </a:lnTo>
                  <a:lnTo>
                    <a:pt x="820801" y="86398"/>
                  </a:lnTo>
                  <a:lnTo>
                    <a:pt x="820801" y="43192"/>
                  </a:lnTo>
                  <a:close/>
                </a:path>
                <a:path w="1252855" h="259715">
                  <a:moveTo>
                    <a:pt x="907186" y="129590"/>
                  </a:moveTo>
                  <a:lnTo>
                    <a:pt x="864006" y="129590"/>
                  </a:lnTo>
                  <a:lnTo>
                    <a:pt x="864006" y="86398"/>
                  </a:lnTo>
                  <a:lnTo>
                    <a:pt x="820801" y="86398"/>
                  </a:lnTo>
                  <a:lnTo>
                    <a:pt x="820801" y="129590"/>
                  </a:lnTo>
                  <a:lnTo>
                    <a:pt x="820801" y="172796"/>
                  </a:lnTo>
                  <a:lnTo>
                    <a:pt x="863993" y="172796"/>
                  </a:lnTo>
                  <a:lnTo>
                    <a:pt x="907186" y="172796"/>
                  </a:lnTo>
                  <a:lnTo>
                    <a:pt x="907186" y="129590"/>
                  </a:lnTo>
                  <a:close/>
                </a:path>
                <a:path w="1252855" h="259715">
                  <a:moveTo>
                    <a:pt x="907186" y="0"/>
                  </a:moveTo>
                  <a:lnTo>
                    <a:pt x="863993" y="0"/>
                  </a:lnTo>
                  <a:lnTo>
                    <a:pt x="863993" y="43192"/>
                  </a:lnTo>
                  <a:lnTo>
                    <a:pt x="907186" y="43192"/>
                  </a:lnTo>
                  <a:lnTo>
                    <a:pt x="907186" y="0"/>
                  </a:lnTo>
                  <a:close/>
                </a:path>
                <a:path w="1252855" h="259715">
                  <a:moveTo>
                    <a:pt x="993609" y="129590"/>
                  </a:moveTo>
                  <a:lnTo>
                    <a:pt x="950404" y="129590"/>
                  </a:lnTo>
                  <a:lnTo>
                    <a:pt x="950404" y="172796"/>
                  </a:lnTo>
                  <a:lnTo>
                    <a:pt x="993609" y="172796"/>
                  </a:lnTo>
                  <a:lnTo>
                    <a:pt x="993609" y="129590"/>
                  </a:lnTo>
                  <a:close/>
                </a:path>
                <a:path w="1252855" h="259715">
                  <a:moveTo>
                    <a:pt x="1036789" y="172808"/>
                  </a:moveTo>
                  <a:lnTo>
                    <a:pt x="993609" y="172808"/>
                  </a:lnTo>
                  <a:lnTo>
                    <a:pt x="950404" y="172808"/>
                  </a:lnTo>
                  <a:lnTo>
                    <a:pt x="907199" y="172808"/>
                  </a:lnTo>
                  <a:lnTo>
                    <a:pt x="907199" y="216001"/>
                  </a:lnTo>
                  <a:lnTo>
                    <a:pt x="950404" y="216001"/>
                  </a:lnTo>
                  <a:lnTo>
                    <a:pt x="993597" y="216001"/>
                  </a:lnTo>
                  <a:lnTo>
                    <a:pt x="1036789" y="216001"/>
                  </a:lnTo>
                  <a:lnTo>
                    <a:pt x="1036789" y="172808"/>
                  </a:lnTo>
                  <a:close/>
                </a:path>
                <a:path w="1252855" h="259715">
                  <a:moveTo>
                    <a:pt x="1036789" y="43192"/>
                  </a:moveTo>
                  <a:lnTo>
                    <a:pt x="993609" y="43192"/>
                  </a:lnTo>
                  <a:lnTo>
                    <a:pt x="993609" y="0"/>
                  </a:lnTo>
                  <a:lnTo>
                    <a:pt x="950404" y="0"/>
                  </a:lnTo>
                  <a:lnTo>
                    <a:pt x="907199" y="0"/>
                  </a:lnTo>
                  <a:lnTo>
                    <a:pt x="907199" y="43192"/>
                  </a:lnTo>
                  <a:lnTo>
                    <a:pt x="950404" y="43192"/>
                  </a:lnTo>
                  <a:lnTo>
                    <a:pt x="950404" y="86398"/>
                  </a:lnTo>
                  <a:lnTo>
                    <a:pt x="993597" y="86398"/>
                  </a:lnTo>
                  <a:lnTo>
                    <a:pt x="1036789" y="86398"/>
                  </a:lnTo>
                  <a:lnTo>
                    <a:pt x="1036789" y="43192"/>
                  </a:lnTo>
                  <a:close/>
                </a:path>
                <a:path w="1252855" h="259715">
                  <a:moveTo>
                    <a:pt x="1166406" y="172808"/>
                  </a:moveTo>
                  <a:lnTo>
                    <a:pt x="1123200" y="172808"/>
                  </a:lnTo>
                  <a:lnTo>
                    <a:pt x="1079995" y="172808"/>
                  </a:lnTo>
                  <a:lnTo>
                    <a:pt x="1079995" y="216001"/>
                  </a:lnTo>
                  <a:lnTo>
                    <a:pt x="1123200" y="216001"/>
                  </a:lnTo>
                  <a:lnTo>
                    <a:pt x="1166406" y="216001"/>
                  </a:lnTo>
                  <a:lnTo>
                    <a:pt x="1166406" y="172808"/>
                  </a:lnTo>
                  <a:close/>
                </a:path>
                <a:path w="1252855" h="259715">
                  <a:moveTo>
                    <a:pt x="1166406" y="86398"/>
                  </a:moveTo>
                  <a:lnTo>
                    <a:pt x="1123200" y="86398"/>
                  </a:lnTo>
                  <a:lnTo>
                    <a:pt x="1123200" y="129590"/>
                  </a:lnTo>
                  <a:lnTo>
                    <a:pt x="1080008" y="129590"/>
                  </a:lnTo>
                  <a:lnTo>
                    <a:pt x="1036802" y="129590"/>
                  </a:lnTo>
                  <a:lnTo>
                    <a:pt x="1036802" y="172796"/>
                  </a:lnTo>
                  <a:lnTo>
                    <a:pt x="1079995" y="172796"/>
                  </a:lnTo>
                  <a:lnTo>
                    <a:pt x="1123200" y="172796"/>
                  </a:lnTo>
                  <a:lnTo>
                    <a:pt x="1166406" y="172796"/>
                  </a:lnTo>
                  <a:lnTo>
                    <a:pt x="1166406" y="129590"/>
                  </a:lnTo>
                  <a:lnTo>
                    <a:pt x="1166406" y="86398"/>
                  </a:lnTo>
                  <a:close/>
                </a:path>
                <a:path w="1252855" h="259715">
                  <a:moveTo>
                    <a:pt x="1166406" y="0"/>
                  </a:moveTo>
                  <a:lnTo>
                    <a:pt x="1123200" y="0"/>
                  </a:lnTo>
                  <a:lnTo>
                    <a:pt x="1123200" y="43192"/>
                  </a:lnTo>
                  <a:lnTo>
                    <a:pt x="1166406" y="43192"/>
                  </a:lnTo>
                  <a:lnTo>
                    <a:pt x="1166406" y="0"/>
                  </a:lnTo>
                  <a:close/>
                </a:path>
                <a:path w="1252855" h="259715">
                  <a:moveTo>
                    <a:pt x="1209598" y="43192"/>
                  </a:moveTo>
                  <a:lnTo>
                    <a:pt x="1166406" y="43192"/>
                  </a:lnTo>
                  <a:lnTo>
                    <a:pt x="1166406" y="86398"/>
                  </a:lnTo>
                  <a:lnTo>
                    <a:pt x="1209598" y="86398"/>
                  </a:lnTo>
                  <a:lnTo>
                    <a:pt x="1209598" y="43192"/>
                  </a:lnTo>
                  <a:close/>
                </a:path>
                <a:path w="1252855" h="259715">
                  <a:moveTo>
                    <a:pt x="1252804" y="129590"/>
                  </a:moveTo>
                  <a:lnTo>
                    <a:pt x="1209598" y="129590"/>
                  </a:lnTo>
                  <a:lnTo>
                    <a:pt x="1209598" y="172796"/>
                  </a:lnTo>
                  <a:lnTo>
                    <a:pt x="1252804" y="172796"/>
                  </a:lnTo>
                  <a:lnTo>
                    <a:pt x="1252804" y="129590"/>
                  </a:lnTo>
                  <a:close/>
                </a:path>
              </a:pathLst>
            </a:custGeom>
            <a:solidFill>
              <a:srgbClr val="000000"/>
            </a:solidFill>
          </p:spPr>
          <p:txBody>
            <a:bodyPr wrap="square" lIns="0" tIns="0" rIns="0" bIns="0" rtlCol="0"/>
            <a:lstStyle/>
            <a:p>
              <a:endParaRPr sz="1126"/>
            </a:p>
          </p:txBody>
        </p:sp>
        <p:sp>
          <p:nvSpPr>
            <p:cNvPr id="22" name="object 22"/>
            <p:cNvSpPr/>
            <p:nvPr/>
          </p:nvSpPr>
          <p:spPr>
            <a:xfrm>
              <a:off x="13154101" y="9051759"/>
              <a:ext cx="1252855" cy="216535"/>
            </a:xfrm>
            <a:custGeom>
              <a:avLst/>
              <a:gdLst/>
              <a:ahLst/>
              <a:cxnLst/>
              <a:rect l="l" t="t" r="r" b="b"/>
              <a:pathLst>
                <a:path w="1252855" h="216534">
                  <a:moveTo>
                    <a:pt x="43192" y="43205"/>
                  </a:moveTo>
                  <a:lnTo>
                    <a:pt x="0" y="43205"/>
                  </a:lnTo>
                  <a:lnTo>
                    <a:pt x="0" y="86410"/>
                  </a:lnTo>
                  <a:lnTo>
                    <a:pt x="43192" y="86410"/>
                  </a:lnTo>
                  <a:lnTo>
                    <a:pt x="43192" y="43205"/>
                  </a:lnTo>
                  <a:close/>
                </a:path>
                <a:path w="1252855" h="216534">
                  <a:moveTo>
                    <a:pt x="172796" y="43205"/>
                  </a:moveTo>
                  <a:lnTo>
                    <a:pt x="129603" y="43205"/>
                  </a:lnTo>
                  <a:lnTo>
                    <a:pt x="129603" y="86410"/>
                  </a:lnTo>
                  <a:lnTo>
                    <a:pt x="172796" y="86410"/>
                  </a:lnTo>
                  <a:lnTo>
                    <a:pt x="172796" y="43205"/>
                  </a:lnTo>
                  <a:close/>
                </a:path>
                <a:path w="1252855" h="216534">
                  <a:moveTo>
                    <a:pt x="302399" y="129603"/>
                  </a:moveTo>
                  <a:lnTo>
                    <a:pt x="302399" y="129603"/>
                  </a:lnTo>
                  <a:lnTo>
                    <a:pt x="0" y="129603"/>
                  </a:lnTo>
                  <a:lnTo>
                    <a:pt x="0" y="172808"/>
                  </a:lnTo>
                  <a:lnTo>
                    <a:pt x="0" y="216001"/>
                  </a:lnTo>
                  <a:lnTo>
                    <a:pt x="43192" y="216001"/>
                  </a:lnTo>
                  <a:lnTo>
                    <a:pt x="43192" y="172808"/>
                  </a:lnTo>
                  <a:lnTo>
                    <a:pt x="86398" y="172808"/>
                  </a:lnTo>
                  <a:lnTo>
                    <a:pt x="129603" y="172808"/>
                  </a:lnTo>
                  <a:lnTo>
                    <a:pt x="172796" y="172808"/>
                  </a:lnTo>
                  <a:lnTo>
                    <a:pt x="216001" y="172808"/>
                  </a:lnTo>
                  <a:lnTo>
                    <a:pt x="259194" y="172808"/>
                  </a:lnTo>
                  <a:lnTo>
                    <a:pt x="259194" y="216001"/>
                  </a:lnTo>
                  <a:lnTo>
                    <a:pt x="302399" y="216001"/>
                  </a:lnTo>
                  <a:lnTo>
                    <a:pt x="302399" y="172808"/>
                  </a:lnTo>
                  <a:lnTo>
                    <a:pt x="302399" y="129603"/>
                  </a:lnTo>
                  <a:close/>
                </a:path>
                <a:path w="1252855" h="216534">
                  <a:moveTo>
                    <a:pt x="302399" y="43205"/>
                  </a:moveTo>
                  <a:lnTo>
                    <a:pt x="259207" y="43205"/>
                  </a:lnTo>
                  <a:lnTo>
                    <a:pt x="259207" y="0"/>
                  </a:lnTo>
                  <a:lnTo>
                    <a:pt x="216001" y="0"/>
                  </a:lnTo>
                  <a:lnTo>
                    <a:pt x="172796" y="0"/>
                  </a:lnTo>
                  <a:lnTo>
                    <a:pt x="172796" y="43205"/>
                  </a:lnTo>
                  <a:lnTo>
                    <a:pt x="216001" y="43205"/>
                  </a:lnTo>
                  <a:lnTo>
                    <a:pt x="259194" y="43205"/>
                  </a:lnTo>
                  <a:lnTo>
                    <a:pt x="259194" y="86410"/>
                  </a:lnTo>
                  <a:lnTo>
                    <a:pt x="302399" y="86410"/>
                  </a:lnTo>
                  <a:lnTo>
                    <a:pt x="302399" y="43205"/>
                  </a:lnTo>
                  <a:close/>
                </a:path>
                <a:path w="1252855" h="216534">
                  <a:moveTo>
                    <a:pt x="345592" y="0"/>
                  </a:moveTo>
                  <a:lnTo>
                    <a:pt x="302399" y="0"/>
                  </a:lnTo>
                  <a:lnTo>
                    <a:pt x="302399" y="43205"/>
                  </a:lnTo>
                  <a:lnTo>
                    <a:pt x="345592" y="43205"/>
                  </a:lnTo>
                  <a:lnTo>
                    <a:pt x="345592" y="0"/>
                  </a:lnTo>
                  <a:close/>
                </a:path>
                <a:path w="1252855" h="216534">
                  <a:moveTo>
                    <a:pt x="604786" y="43205"/>
                  </a:moveTo>
                  <a:lnTo>
                    <a:pt x="561606" y="43205"/>
                  </a:lnTo>
                  <a:lnTo>
                    <a:pt x="518401" y="43205"/>
                  </a:lnTo>
                  <a:lnTo>
                    <a:pt x="518401" y="0"/>
                  </a:lnTo>
                  <a:lnTo>
                    <a:pt x="475195" y="0"/>
                  </a:lnTo>
                  <a:lnTo>
                    <a:pt x="475195" y="43205"/>
                  </a:lnTo>
                  <a:lnTo>
                    <a:pt x="475195" y="86410"/>
                  </a:lnTo>
                  <a:lnTo>
                    <a:pt x="432003" y="86410"/>
                  </a:lnTo>
                  <a:lnTo>
                    <a:pt x="388810" y="86410"/>
                  </a:lnTo>
                  <a:lnTo>
                    <a:pt x="388810" y="43205"/>
                  </a:lnTo>
                  <a:lnTo>
                    <a:pt x="388810" y="0"/>
                  </a:lnTo>
                  <a:lnTo>
                    <a:pt x="345605" y="0"/>
                  </a:lnTo>
                  <a:lnTo>
                    <a:pt x="345605" y="43205"/>
                  </a:lnTo>
                  <a:lnTo>
                    <a:pt x="345605" y="86410"/>
                  </a:lnTo>
                  <a:lnTo>
                    <a:pt x="345605" y="129603"/>
                  </a:lnTo>
                  <a:lnTo>
                    <a:pt x="345605" y="172808"/>
                  </a:lnTo>
                  <a:lnTo>
                    <a:pt x="388797" y="172808"/>
                  </a:lnTo>
                  <a:lnTo>
                    <a:pt x="388797" y="216001"/>
                  </a:lnTo>
                  <a:lnTo>
                    <a:pt x="432003" y="216001"/>
                  </a:lnTo>
                  <a:lnTo>
                    <a:pt x="432003" y="172808"/>
                  </a:lnTo>
                  <a:lnTo>
                    <a:pt x="388810" y="172808"/>
                  </a:lnTo>
                  <a:lnTo>
                    <a:pt x="388810" y="129603"/>
                  </a:lnTo>
                  <a:lnTo>
                    <a:pt x="432003" y="129603"/>
                  </a:lnTo>
                  <a:lnTo>
                    <a:pt x="475195" y="129603"/>
                  </a:lnTo>
                  <a:lnTo>
                    <a:pt x="518401" y="129603"/>
                  </a:lnTo>
                  <a:lnTo>
                    <a:pt x="561594" y="129603"/>
                  </a:lnTo>
                  <a:lnTo>
                    <a:pt x="561594" y="172808"/>
                  </a:lnTo>
                  <a:lnTo>
                    <a:pt x="518401" y="172808"/>
                  </a:lnTo>
                  <a:lnTo>
                    <a:pt x="518401" y="216001"/>
                  </a:lnTo>
                  <a:lnTo>
                    <a:pt x="561606" y="216001"/>
                  </a:lnTo>
                  <a:lnTo>
                    <a:pt x="561606" y="172808"/>
                  </a:lnTo>
                  <a:lnTo>
                    <a:pt x="604786" y="172808"/>
                  </a:lnTo>
                  <a:lnTo>
                    <a:pt x="604786" y="129603"/>
                  </a:lnTo>
                  <a:lnTo>
                    <a:pt x="604786" y="86410"/>
                  </a:lnTo>
                  <a:lnTo>
                    <a:pt x="604786" y="43205"/>
                  </a:lnTo>
                  <a:close/>
                </a:path>
                <a:path w="1252855" h="216534">
                  <a:moveTo>
                    <a:pt x="691210" y="0"/>
                  </a:moveTo>
                  <a:lnTo>
                    <a:pt x="648004" y="0"/>
                  </a:lnTo>
                  <a:lnTo>
                    <a:pt x="604799" y="0"/>
                  </a:lnTo>
                  <a:lnTo>
                    <a:pt x="604799" y="43205"/>
                  </a:lnTo>
                  <a:lnTo>
                    <a:pt x="604799" y="86410"/>
                  </a:lnTo>
                  <a:lnTo>
                    <a:pt x="648004" y="86410"/>
                  </a:lnTo>
                  <a:lnTo>
                    <a:pt x="648004" y="43205"/>
                  </a:lnTo>
                  <a:lnTo>
                    <a:pt x="691210" y="43205"/>
                  </a:lnTo>
                  <a:lnTo>
                    <a:pt x="691210" y="0"/>
                  </a:lnTo>
                  <a:close/>
                </a:path>
                <a:path w="1252855" h="216534">
                  <a:moveTo>
                    <a:pt x="820801" y="0"/>
                  </a:moveTo>
                  <a:lnTo>
                    <a:pt x="777595" y="0"/>
                  </a:lnTo>
                  <a:lnTo>
                    <a:pt x="777595" y="43205"/>
                  </a:lnTo>
                  <a:lnTo>
                    <a:pt x="734402" y="43205"/>
                  </a:lnTo>
                  <a:lnTo>
                    <a:pt x="734402" y="86410"/>
                  </a:lnTo>
                  <a:lnTo>
                    <a:pt x="691197" y="86410"/>
                  </a:lnTo>
                  <a:lnTo>
                    <a:pt x="691197" y="129603"/>
                  </a:lnTo>
                  <a:lnTo>
                    <a:pt x="648004" y="129603"/>
                  </a:lnTo>
                  <a:lnTo>
                    <a:pt x="604799" y="129603"/>
                  </a:lnTo>
                  <a:lnTo>
                    <a:pt x="604799" y="172808"/>
                  </a:lnTo>
                  <a:lnTo>
                    <a:pt x="604799" y="216001"/>
                  </a:lnTo>
                  <a:lnTo>
                    <a:pt x="648004" y="216001"/>
                  </a:lnTo>
                  <a:lnTo>
                    <a:pt x="691197" y="216001"/>
                  </a:lnTo>
                  <a:lnTo>
                    <a:pt x="734402" y="216001"/>
                  </a:lnTo>
                  <a:lnTo>
                    <a:pt x="734402" y="172808"/>
                  </a:lnTo>
                  <a:lnTo>
                    <a:pt x="691210" y="172808"/>
                  </a:lnTo>
                  <a:lnTo>
                    <a:pt x="691210" y="129603"/>
                  </a:lnTo>
                  <a:lnTo>
                    <a:pt x="734402" y="129603"/>
                  </a:lnTo>
                  <a:lnTo>
                    <a:pt x="734402" y="172808"/>
                  </a:lnTo>
                  <a:lnTo>
                    <a:pt x="777595" y="172808"/>
                  </a:lnTo>
                  <a:lnTo>
                    <a:pt x="777595" y="129603"/>
                  </a:lnTo>
                  <a:lnTo>
                    <a:pt x="820801" y="129603"/>
                  </a:lnTo>
                  <a:lnTo>
                    <a:pt x="820801" y="86410"/>
                  </a:lnTo>
                  <a:lnTo>
                    <a:pt x="820801" y="43205"/>
                  </a:lnTo>
                  <a:lnTo>
                    <a:pt x="820801" y="0"/>
                  </a:lnTo>
                  <a:close/>
                </a:path>
                <a:path w="1252855" h="216534">
                  <a:moveTo>
                    <a:pt x="907186" y="0"/>
                  </a:moveTo>
                  <a:lnTo>
                    <a:pt x="863993" y="0"/>
                  </a:lnTo>
                  <a:lnTo>
                    <a:pt x="863993" y="43205"/>
                  </a:lnTo>
                  <a:lnTo>
                    <a:pt x="863993" y="86410"/>
                  </a:lnTo>
                  <a:lnTo>
                    <a:pt x="863993" y="129603"/>
                  </a:lnTo>
                  <a:lnTo>
                    <a:pt x="820801" y="129603"/>
                  </a:lnTo>
                  <a:lnTo>
                    <a:pt x="820801" y="172808"/>
                  </a:lnTo>
                  <a:lnTo>
                    <a:pt x="820801" y="216001"/>
                  </a:lnTo>
                  <a:lnTo>
                    <a:pt x="864006" y="216001"/>
                  </a:lnTo>
                  <a:lnTo>
                    <a:pt x="864006" y="172808"/>
                  </a:lnTo>
                  <a:lnTo>
                    <a:pt x="907186" y="172808"/>
                  </a:lnTo>
                  <a:lnTo>
                    <a:pt x="907186" y="129603"/>
                  </a:lnTo>
                  <a:lnTo>
                    <a:pt x="907186" y="86410"/>
                  </a:lnTo>
                  <a:lnTo>
                    <a:pt x="907186" y="43205"/>
                  </a:lnTo>
                  <a:lnTo>
                    <a:pt x="907186" y="0"/>
                  </a:lnTo>
                  <a:close/>
                </a:path>
                <a:path w="1252855" h="216534">
                  <a:moveTo>
                    <a:pt x="993609" y="129603"/>
                  </a:moveTo>
                  <a:lnTo>
                    <a:pt x="950404" y="129603"/>
                  </a:lnTo>
                  <a:lnTo>
                    <a:pt x="950404" y="172808"/>
                  </a:lnTo>
                  <a:lnTo>
                    <a:pt x="993609" y="172808"/>
                  </a:lnTo>
                  <a:lnTo>
                    <a:pt x="993609" y="129603"/>
                  </a:lnTo>
                  <a:close/>
                </a:path>
                <a:path w="1252855" h="216534">
                  <a:moveTo>
                    <a:pt x="1036789" y="0"/>
                  </a:moveTo>
                  <a:lnTo>
                    <a:pt x="993597" y="0"/>
                  </a:lnTo>
                  <a:lnTo>
                    <a:pt x="993597" y="43205"/>
                  </a:lnTo>
                  <a:lnTo>
                    <a:pt x="950404" y="43205"/>
                  </a:lnTo>
                  <a:lnTo>
                    <a:pt x="907199" y="43205"/>
                  </a:lnTo>
                  <a:lnTo>
                    <a:pt x="907199" y="86410"/>
                  </a:lnTo>
                  <a:lnTo>
                    <a:pt x="950404" y="86410"/>
                  </a:lnTo>
                  <a:lnTo>
                    <a:pt x="993597" y="86410"/>
                  </a:lnTo>
                  <a:lnTo>
                    <a:pt x="1036789" y="86410"/>
                  </a:lnTo>
                  <a:lnTo>
                    <a:pt x="1036789" y="43205"/>
                  </a:lnTo>
                  <a:lnTo>
                    <a:pt x="1036789" y="0"/>
                  </a:lnTo>
                  <a:close/>
                </a:path>
                <a:path w="1252855" h="216534">
                  <a:moveTo>
                    <a:pt x="1252804" y="43205"/>
                  </a:moveTo>
                  <a:lnTo>
                    <a:pt x="1209598" y="43205"/>
                  </a:lnTo>
                  <a:lnTo>
                    <a:pt x="1209598" y="0"/>
                  </a:lnTo>
                  <a:lnTo>
                    <a:pt x="1166406" y="0"/>
                  </a:lnTo>
                  <a:lnTo>
                    <a:pt x="1166406" y="43205"/>
                  </a:lnTo>
                  <a:lnTo>
                    <a:pt x="1123200" y="43205"/>
                  </a:lnTo>
                  <a:lnTo>
                    <a:pt x="1123200" y="86410"/>
                  </a:lnTo>
                  <a:lnTo>
                    <a:pt x="1080008" y="86410"/>
                  </a:lnTo>
                  <a:lnTo>
                    <a:pt x="1080008" y="43205"/>
                  </a:lnTo>
                  <a:lnTo>
                    <a:pt x="1080008" y="0"/>
                  </a:lnTo>
                  <a:lnTo>
                    <a:pt x="1036802" y="0"/>
                  </a:lnTo>
                  <a:lnTo>
                    <a:pt x="1036802" y="43205"/>
                  </a:lnTo>
                  <a:lnTo>
                    <a:pt x="1036802" y="86410"/>
                  </a:lnTo>
                  <a:lnTo>
                    <a:pt x="1036802" y="129603"/>
                  </a:lnTo>
                  <a:lnTo>
                    <a:pt x="1036802" y="172808"/>
                  </a:lnTo>
                  <a:lnTo>
                    <a:pt x="1079995" y="172808"/>
                  </a:lnTo>
                  <a:lnTo>
                    <a:pt x="1123200" y="172808"/>
                  </a:lnTo>
                  <a:lnTo>
                    <a:pt x="1166406" y="172808"/>
                  </a:lnTo>
                  <a:lnTo>
                    <a:pt x="1166406" y="129603"/>
                  </a:lnTo>
                  <a:lnTo>
                    <a:pt x="1209598" y="129603"/>
                  </a:lnTo>
                  <a:lnTo>
                    <a:pt x="1252804" y="129603"/>
                  </a:lnTo>
                  <a:lnTo>
                    <a:pt x="1252804" y="86410"/>
                  </a:lnTo>
                  <a:lnTo>
                    <a:pt x="1252804" y="43205"/>
                  </a:lnTo>
                  <a:close/>
                </a:path>
              </a:pathLst>
            </a:custGeom>
            <a:solidFill>
              <a:srgbClr val="000000"/>
            </a:solidFill>
          </p:spPr>
          <p:txBody>
            <a:bodyPr wrap="square" lIns="0" tIns="0" rIns="0" bIns="0" rtlCol="0"/>
            <a:lstStyle/>
            <a:p>
              <a:endParaRPr sz="1126"/>
            </a:p>
          </p:txBody>
        </p:sp>
        <p:sp>
          <p:nvSpPr>
            <p:cNvPr id="23" name="object 23"/>
            <p:cNvSpPr/>
            <p:nvPr/>
          </p:nvSpPr>
          <p:spPr>
            <a:xfrm>
              <a:off x="13154101" y="9224568"/>
              <a:ext cx="1252855" cy="216535"/>
            </a:xfrm>
            <a:custGeom>
              <a:avLst/>
              <a:gdLst/>
              <a:ahLst/>
              <a:cxnLst/>
              <a:rect l="l" t="t" r="r" b="b"/>
              <a:pathLst>
                <a:path w="1252855" h="216534">
                  <a:moveTo>
                    <a:pt x="43192" y="43192"/>
                  </a:moveTo>
                  <a:lnTo>
                    <a:pt x="0" y="43192"/>
                  </a:lnTo>
                  <a:lnTo>
                    <a:pt x="0" y="86398"/>
                  </a:lnTo>
                  <a:lnTo>
                    <a:pt x="0" y="129590"/>
                  </a:lnTo>
                  <a:lnTo>
                    <a:pt x="0" y="172796"/>
                  </a:lnTo>
                  <a:lnTo>
                    <a:pt x="0" y="216001"/>
                  </a:lnTo>
                  <a:lnTo>
                    <a:pt x="43192" y="216001"/>
                  </a:lnTo>
                  <a:lnTo>
                    <a:pt x="43192" y="172796"/>
                  </a:lnTo>
                  <a:lnTo>
                    <a:pt x="43192" y="129603"/>
                  </a:lnTo>
                  <a:lnTo>
                    <a:pt x="43192" y="86398"/>
                  </a:lnTo>
                  <a:lnTo>
                    <a:pt x="43192" y="43192"/>
                  </a:lnTo>
                  <a:close/>
                </a:path>
                <a:path w="1252855" h="216534">
                  <a:moveTo>
                    <a:pt x="216001" y="43192"/>
                  </a:moveTo>
                  <a:lnTo>
                    <a:pt x="172796" y="43192"/>
                  </a:lnTo>
                  <a:lnTo>
                    <a:pt x="129603" y="43192"/>
                  </a:lnTo>
                  <a:lnTo>
                    <a:pt x="86398" y="43192"/>
                  </a:lnTo>
                  <a:lnTo>
                    <a:pt x="86398" y="86398"/>
                  </a:lnTo>
                  <a:lnTo>
                    <a:pt x="86398" y="129590"/>
                  </a:lnTo>
                  <a:lnTo>
                    <a:pt x="86398" y="172796"/>
                  </a:lnTo>
                  <a:lnTo>
                    <a:pt x="129603" y="172796"/>
                  </a:lnTo>
                  <a:lnTo>
                    <a:pt x="172796" y="172796"/>
                  </a:lnTo>
                  <a:lnTo>
                    <a:pt x="216001" y="172796"/>
                  </a:lnTo>
                  <a:lnTo>
                    <a:pt x="216001" y="129603"/>
                  </a:lnTo>
                  <a:lnTo>
                    <a:pt x="216001" y="86398"/>
                  </a:lnTo>
                  <a:lnTo>
                    <a:pt x="216001" y="43192"/>
                  </a:lnTo>
                  <a:close/>
                </a:path>
                <a:path w="1252855" h="216534">
                  <a:moveTo>
                    <a:pt x="302399" y="43192"/>
                  </a:moveTo>
                  <a:lnTo>
                    <a:pt x="259194" y="43192"/>
                  </a:lnTo>
                  <a:lnTo>
                    <a:pt x="259194" y="86398"/>
                  </a:lnTo>
                  <a:lnTo>
                    <a:pt x="259194" y="129590"/>
                  </a:lnTo>
                  <a:lnTo>
                    <a:pt x="259194" y="172796"/>
                  </a:lnTo>
                  <a:lnTo>
                    <a:pt x="259194" y="216001"/>
                  </a:lnTo>
                  <a:lnTo>
                    <a:pt x="302399" y="216001"/>
                  </a:lnTo>
                  <a:lnTo>
                    <a:pt x="302399" y="172796"/>
                  </a:lnTo>
                  <a:lnTo>
                    <a:pt x="302399" y="129603"/>
                  </a:lnTo>
                  <a:lnTo>
                    <a:pt x="302399" y="86398"/>
                  </a:lnTo>
                  <a:lnTo>
                    <a:pt x="302399" y="43192"/>
                  </a:lnTo>
                  <a:close/>
                </a:path>
                <a:path w="1252855" h="216534">
                  <a:moveTo>
                    <a:pt x="561606" y="172796"/>
                  </a:moveTo>
                  <a:lnTo>
                    <a:pt x="518401" y="172796"/>
                  </a:lnTo>
                  <a:lnTo>
                    <a:pt x="518401" y="216001"/>
                  </a:lnTo>
                  <a:lnTo>
                    <a:pt x="561606" y="216001"/>
                  </a:lnTo>
                  <a:lnTo>
                    <a:pt x="561606" y="172796"/>
                  </a:lnTo>
                  <a:close/>
                </a:path>
                <a:path w="1252855" h="216534">
                  <a:moveTo>
                    <a:pt x="604786" y="43192"/>
                  </a:moveTo>
                  <a:lnTo>
                    <a:pt x="561594" y="43192"/>
                  </a:lnTo>
                  <a:lnTo>
                    <a:pt x="561594" y="86398"/>
                  </a:lnTo>
                  <a:lnTo>
                    <a:pt x="518401" y="86398"/>
                  </a:lnTo>
                  <a:lnTo>
                    <a:pt x="518401" y="43192"/>
                  </a:lnTo>
                  <a:lnTo>
                    <a:pt x="475195" y="43192"/>
                  </a:lnTo>
                  <a:lnTo>
                    <a:pt x="475195" y="86398"/>
                  </a:lnTo>
                  <a:lnTo>
                    <a:pt x="432003" y="86398"/>
                  </a:lnTo>
                  <a:lnTo>
                    <a:pt x="432003" y="129590"/>
                  </a:lnTo>
                  <a:lnTo>
                    <a:pt x="388810" y="129590"/>
                  </a:lnTo>
                  <a:lnTo>
                    <a:pt x="388810" y="86398"/>
                  </a:lnTo>
                  <a:lnTo>
                    <a:pt x="388810" y="43192"/>
                  </a:lnTo>
                  <a:lnTo>
                    <a:pt x="345605" y="43192"/>
                  </a:lnTo>
                  <a:lnTo>
                    <a:pt x="345605" y="86398"/>
                  </a:lnTo>
                  <a:lnTo>
                    <a:pt x="345605" y="129590"/>
                  </a:lnTo>
                  <a:lnTo>
                    <a:pt x="345605" y="172796"/>
                  </a:lnTo>
                  <a:lnTo>
                    <a:pt x="345605" y="216001"/>
                  </a:lnTo>
                  <a:lnTo>
                    <a:pt x="388810" y="216001"/>
                  </a:lnTo>
                  <a:lnTo>
                    <a:pt x="388810" y="172796"/>
                  </a:lnTo>
                  <a:lnTo>
                    <a:pt x="432003" y="172796"/>
                  </a:lnTo>
                  <a:lnTo>
                    <a:pt x="432003" y="216001"/>
                  </a:lnTo>
                  <a:lnTo>
                    <a:pt x="475195" y="216001"/>
                  </a:lnTo>
                  <a:lnTo>
                    <a:pt x="475195" y="172796"/>
                  </a:lnTo>
                  <a:lnTo>
                    <a:pt x="475195" y="129603"/>
                  </a:lnTo>
                  <a:lnTo>
                    <a:pt x="518401" y="129603"/>
                  </a:lnTo>
                  <a:lnTo>
                    <a:pt x="561594" y="129603"/>
                  </a:lnTo>
                  <a:lnTo>
                    <a:pt x="604786" y="129603"/>
                  </a:lnTo>
                  <a:lnTo>
                    <a:pt x="604786" y="86398"/>
                  </a:lnTo>
                  <a:lnTo>
                    <a:pt x="604786" y="43192"/>
                  </a:lnTo>
                  <a:close/>
                </a:path>
                <a:path w="1252855" h="216534">
                  <a:moveTo>
                    <a:pt x="820801" y="129590"/>
                  </a:moveTo>
                  <a:lnTo>
                    <a:pt x="777595" y="129590"/>
                  </a:lnTo>
                  <a:lnTo>
                    <a:pt x="777595" y="86398"/>
                  </a:lnTo>
                  <a:lnTo>
                    <a:pt x="777595" y="43192"/>
                  </a:lnTo>
                  <a:lnTo>
                    <a:pt x="734402" y="43192"/>
                  </a:lnTo>
                  <a:lnTo>
                    <a:pt x="691210" y="43192"/>
                  </a:lnTo>
                  <a:lnTo>
                    <a:pt x="648004" y="43192"/>
                  </a:lnTo>
                  <a:lnTo>
                    <a:pt x="648004" y="86398"/>
                  </a:lnTo>
                  <a:lnTo>
                    <a:pt x="691197" y="86398"/>
                  </a:lnTo>
                  <a:lnTo>
                    <a:pt x="691197" y="129590"/>
                  </a:lnTo>
                  <a:lnTo>
                    <a:pt x="648004" y="129590"/>
                  </a:lnTo>
                  <a:lnTo>
                    <a:pt x="604799" y="129590"/>
                  </a:lnTo>
                  <a:lnTo>
                    <a:pt x="604799" y="172796"/>
                  </a:lnTo>
                  <a:lnTo>
                    <a:pt x="604799" y="216001"/>
                  </a:lnTo>
                  <a:lnTo>
                    <a:pt x="648004" y="216001"/>
                  </a:lnTo>
                  <a:lnTo>
                    <a:pt x="691197" y="216001"/>
                  </a:lnTo>
                  <a:lnTo>
                    <a:pt x="734402" y="216001"/>
                  </a:lnTo>
                  <a:lnTo>
                    <a:pt x="734402" y="172796"/>
                  </a:lnTo>
                  <a:lnTo>
                    <a:pt x="734402" y="129603"/>
                  </a:lnTo>
                  <a:lnTo>
                    <a:pt x="777595" y="129603"/>
                  </a:lnTo>
                  <a:lnTo>
                    <a:pt x="777595" y="172796"/>
                  </a:lnTo>
                  <a:lnTo>
                    <a:pt x="820801" y="172796"/>
                  </a:lnTo>
                  <a:lnTo>
                    <a:pt x="820801" y="129590"/>
                  </a:lnTo>
                  <a:close/>
                </a:path>
                <a:path w="1252855" h="216534">
                  <a:moveTo>
                    <a:pt x="907186" y="172796"/>
                  </a:moveTo>
                  <a:lnTo>
                    <a:pt x="864006" y="172796"/>
                  </a:lnTo>
                  <a:lnTo>
                    <a:pt x="820801" y="172796"/>
                  </a:lnTo>
                  <a:lnTo>
                    <a:pt x="820801" y="216001"/>
                  </a:lnTo>
                  <a:lnTo>
                    <a:pt x="863993" y="216001"/>
                  </a:lnTo>
                  <a:lnTo>
                    <a:pt x="907186" y="216001"/>
                  </a:lnTo>
                  <a:lnTo>
                    <a:pt x="907186" y="172796"/>
                  </a:lnTo>
                  <a:close/>
                </a:path>
                <a:path w="1252855" h="216534">
                  <a:moveTo>
                    <a:pt x="907186" y="0"/>
                  </a:moveTo>
                  <a:lnTo>
                    <a:pt x="864006" y="0"/>
                  </a:lnTo>
                  <a:lnTo>
                    <a:pt x="820801" y="0"/>
                  </a:lnTo>
                  <a:lnTo>
                    <a:pt x="820801" y="43192"/>
                  </a:lnTo>
                  <a:lnTo>
                    <a:pt x="863993" y="43192"/>
                  </a:lnTo>
                  <a:lnTo>
                    <a:pt x="863993" y="86398"/>
                  </a:lnTo>
                  <a:lnTo>
                    <a:pt x="863993" y="129603"/>
                  </a:lnTo>
                  <a:lnTo>
                    <a:pt x="907186" y="129603"/>
                  </a:lnTo>
                  <a:lnTo>
                    <a:pt x="907186" y="86398"/>
                  </a:lnTo>
                  <a:lnTo>
                    <a:pt x="907186" y="43192"/>
                  </a:lnTo>
                  <a:lnTo>
                    <a:pt x="907186" y="0"/>
                  </a:lnTo>
                  <a:close/>
                </a:path>
                <a:path w="1252855" h="216534">
                  <a:moveTo>
                    <a:pt x="1036789" y="43192"/>
                  </a:moveTo>
                  <a:lnTo>
                    <a:pt x="993609" y="43192"/>
                  </a:lnTo>
                  <a:lnTo>
                    <a:pt x="950404" y="43192"/>
                  </a:lnTo>
                  <a:lnTo>
                    <a:pt x="907199" y="43192"/>
                  </a:lnTo>
                  <a:lnTo>
                    <a:pt x="907199" y="86398"/>
                  </a:lnTo>
                  <a:lnTo>
                    <a:pt x="950404" y="86398"/>
                  </a:lnTo>
                  <a:lnTo>
                    <a:pt x="993597" y="86398"/>
                  </a:lnTo>
                  <a:lnTo>
                    <a:pt x="993597" y="129590"/>
                  </a:lnTo>
                  <a:lnTo>
                    <a:pt x="950404" y="129590"/>
                  </a:lnTo>
                  <a:lnTo>
                    <a:pt x="907199" y="129590"/>
                  </a:lnTo>
                  <a:lnTo>
                    <a:pt x="907199" y="172796"/>
                  </a:lnTo>
                  <a:lnTo>
                    <a:pt x="907199" y="216001"/>
                  </a:lnTo>
                  <a:lnTo>
                    <a:pt x="950404" y="216001"/>
                  </a:lnTo>
                  <a:lnTo>
                    <a:pt x="950404" y="172796"/>
                  </a:lnTo>
                  <a:lnTo>
                    <a:pt x="993597" y="172796"/>
                  </a:lnTo>
                  <a:lnTo>
                    <a:pt x="1036789" y="172796"/>
                  </a:lnTo>
                  <a:lnTo>
                    <a:pt x="1036789" y="129603"/>
                  </a:lnTo>
                  <a:lnTo>
                    <a:pt x="1036789" y="86398"/>
                  </a:lnTo>
                  <a:lnTo>
                    <a:pt x="1036789" y="43192"/>
                  </a:lnTo>
                  <a:close/>
                </a:path>
                <a:path w="1252855" h="216534">
                  <a:moveTo>
                    <a:pt x="1252804" y="0"/>
                  </a:moveTo>
                  <a:lnTo>
                    <a:pt x="1209598" y="0"/>
                  </a:lnTo>
                  <a:lnTo>
                    <a:pt x="1166406" y="0"/>
                  </a:lnTo>
                  <a:lnTo>
                    <a:pt x="1166406" y="43192"/>
                  </a:lnTo>
                  <a:lnTo>
                    <a:pt x="1123200" y="43192"/>
                  </a:lnTo>
                  <a:lnTo>
                    <a:pt x="1123200" y="0"/>
                  </a:lnTo>
                  <a:lnTo>
                    <a:pt x="1080008" y="0"/>
                  </a:lnTo>
                  <a:lnTo>
                    <a:pt x="1036802" y="0"/>
                  </a:lnTo>
                  <a:lnTo>
                    <a:pt x="1036802" y="43192"/>
                  </a:lnTo>
                  <a:lnTo>
                    <a:pt x="1036802" y="86398"/>
                  </a:lnTo>
                  <a:lnTo>
                    <a:pt x="1079995" y="86398"/>
                  </a:lnTo>
                  <a:lnTo>
                    <a:pt x="1079995" y="129590"/>
                  </a:lnTo>
                  <a:lnTo>
                    <a:pt x="1036802" y="129590"/>
                  </a:lnTo>
                  <a:lnTo>
                    <a:pt x="1036802" y="172796"/>
                  </a:lnTo>
                  <a:lnTo>
                    <a:pt x="1079995" y="172796"/>
                  </a:lnTo>
                  <a:lnTo>
                    <a:pt x="1123200" y="172796"/>
                  </a:lnTo>
                  <a:lnTo>
                    <a:pt x="1166406" y="172796"/>
                  </a:lnTo>
                  <a:lnTo>
                    <a:pt x="1209598" y="172796"/>
                  </a:lnTo>
                  <a:lnTo>
                    <a:pt x="1209598" y="129603"/>
                  </a:lnTo>
                  <a:lnTo>
                    <a:pt x="1252804" y="129603"/>
                  </a:lnTo>
                  <a:lnTo>
                    <a:pt x="1252804" y="86398"/>
                  </a:lnTo>
                  <a:lnTo>
                    <a:pt x="1209598" y="86398"/>
                  </a:lnTo>
                  <a:lnTo>
                    <a:pt x="1209598" y="129590"/>
                  </a:lnTo>
                  <a:lnTo>
                    <a:pt x="1166406" y="129590"/>
                  </a:lnTo>
                  <a:lnTo>
                    <a:pt x="1123200" y="129590"/>
                  </a:lnTo>
                  <a:lnTo>
                    <a:pt x="1123200" y="86398"/>
                  </a:lnTo>
                  <a:lnTo>
                    <a:pt x="1166406" y="86398"/>
                  </a:lnTo>
                  <a:lnTo>
                    <a:pt x="1209598" y="86398"/>
                  </a:lnTo>
                  <a:lnTo>
                    <a:pt x="1209598" y="43192"/>
                  </a:lnTo>
                  <a:lnTo>
                    <a:pt x="1252804" y="43192"/>
                  </a:lnTo>
                  <a:lnTo>
                    <a:pt x="1252804" y="0"/>
                  </a:lnTo>
                  <a:close/>
                </a:path>
              </a:pathLst>
            </a:custGeom>
            <a:solidFill>
              <a:srgbClr val="000000"/>
            </a:solidFill>
          </p:spPr>
          <p:txBody>
            <a:bodyPr wrap="square" lIns="0" tIns="0" rIns="0" bIns="0" rtlCol="0"/>
            <a:lstStyle/>
            <a:p>
              <a:endParaRPr sz="1126"/>
            </a:p>
          </p:txBody>
        </p:sp>
        <p:sp>
          <p:nvSpPr>
            <p:cNvPr id="24" name="object 24"/>
            <p:cNvSpPr/>
            <p:nvPr/>
          </p:nvSpPr>
          <p:spPr>
            <a:xfrm>
              <a:off x="13154101" y="9397364"/>
              <a:ext cx="1209675" cy="86995"/>
            </a:xfrm>
            <a:custGeom>
              <a:avLst/>
              <a:gdLst/>
              <a:ahLst/>
              <a:cxnLst/>
              <a:rect l="l" t="t" r="r" b="b"/>
              <a:pathLst>
                <a:path w="1209675" h="86995">
                  <a:moveTo>
                    <a:pt x="302399" y="43192"/>
                  </a:moveTo>
                  <a:lnTo>
                    <a:pt x="302399" y="43192"/>
                  </a:lnTo>
                  <a:lnTo>
                    <a:pt x="0" y="43192"/>
                  </a:lnTo>
                  <a:lnTo>
                    <a:pt x="0" y="86398"/>
                  </a:lnTo>
                  <a:lnTo>
                    <a:pt x="302399" y="86398"/>
                  </a:lnTo>
                  <a:lnTo>
                    <a:pt x="302399" y="43192"/>
                  </a:lnTo>
                  <a:close/>
                </a:path>
                <a:path w="1209675" h="86995">
                  <a:moveTo>
                    <a:pt x="432003" y="43192"/>
                  </a:moveTo>
                  <a:lnTo>
                    <a:pt x="388810" y="43192"/>
                  </a:lnTo>
                  <a:lnTo>
                    <a:pt x="345605" y="43192"/>
                  </a:lnTo>
                  <a:lnTo>
                    <a:pt x="345605" y="86398"/>
                  </a:lnTo>
                  <a:lnTo>
                    <a:pt x="388797" y="86398"/>
                  </a:lnTo>
                  <a:lnTo>
                    <a:pt x="432003" y="86398"/>
                  </a:lnTo>
                  <a:lnTo>
                    <a:pt x="432003" y="43192"/>
                  </a:lnTo>
                  <a:close/>
                </a:path>
                <a:path w="1209675" h="86995">
                  <a:moveTo>
                    <a:pt x="604786" y="43192"/>
                  </a:moveTo>
                  <a:lnTo>
                    <a:pt x="561594" y="43192"/>
                  </a:lnTo>
                  <a:lnTo>
                    <a:pt x="561594" y="86398"/>
                  </a:lnTo>
                  <a:lnTo>
                    <a:pt x="604786" y="86398"/>
                  </a:lnTo>
                  <a:lnTo>
                    <a:pt x="604786" y="43192"/>
                  </a:lnTo>
                  <a:close/>
                </a:path>
                <a:path w="1209675" h="86995">
                  <a:moveTo>
                    <a:pt x="691210" y="43192"/>
                  </a:moveTo>
                  <a:lnTo>
                    <a:pt x="648004" y="43192"/>
                  </a:lnTo>
                  <a:lnTo>
                    <a:pt x="648004" y="86398"/>
                  </a:lnTo>
                  <a:lnTo>
                    <a:pt x="691210" y="86398"/>
                  </a:lnTo>
                  <a:lnTo>
                    <a:pt x="691210" y="43192"/>
                  </a:lnTo>
                  <a:close/>
                </a:path>
                <a:path w="1209675" h="86995">
                  <a:moveTo>
                    <a:pt x="777595" y="43192"/>
                  </a:moveTo>
                  <a:lnTo>
                    <a:pt x="734402" y="43192"/>
                  </a:lnTo>
                  <a:lnTo>
                    <a:pt x="734402" y="86398"/>
                  </a:lnTo>
                  <a:lnTo>
                    <a:pt x="777595" y="86398"/>
                  </a:lnTo>
                  <a:lnTo>
                    <a:pt x="777595" y="43192"/>
                  </a:lnTo>
                  <a:close/>
                </a:path>
                <a:path w="1209675" h="86995">
                  <a:moveTo>
                    <a:pt x="864006" y="43192"/>
                  </a:moveTo>
                  <a:lnTo>
                    <a:pt x="820801" y="43192"/>
                  </a:lnTo>
                  <a:lnTo>
                    <a:pt x="820801" y="86398"/>
                  </a:lnTo>
                  <a:lnTo>
                    <a:pt x="864006" y="86398"/>
                  </a:lnTo>
                  <a:lnTo>
                    <a:pt x="864006" y="43192"/>
                  </a:lnTo>
                  <a:close/>
                </a:path>
                <a:path w="1209675" h="86995">
                  <a:moveTo>
                    <a:pt x="950404" y="0"/>
                  </a:moveTo>
                  <a:lnTo>
                    <a:pt x="907199" y="0"/>
                  </a:lnTo>
                  <a:lnTo>
                    <a:pt x="907199" y="43205"/>
                  </a:lnTo>
                  <a:lnTo>
                    <a:pt x="950404" y="43205"/>
                  </a:lnTo>
                  <a:lnTo>
                    <a:pt x="950404" y="0"/>
                  </a:lnTo>
                  <a:close/>
                </a:path>
                <a:path w="1209675" h="86995">
                  <a:moveTo>
                    <a:pt x="1036789" y="0"/>
                  </a:moveTo>
                  <a:lnTo>
                    <a:pt x="993597" y="0"/>
                  </a:lnTo>
                  <a:lnTo>
                    <a:pt x="993597" y="43192"/>
                  </a:lnTo>
                  <a:lnTo>
                    <a:pt x="993597" y="86398"/>
                  </a:lnTo>
                  <a:lnTo>
                    <a:pt x="1036789" y="86398"/>
                  </a:lnTo>
                  <a:lnTo>
                    <a:pt x="1036789" y="43205"/>
                  </a:lnTo>
                  <a:lnTo>
                    <a:pt x="1036789" y="0"/>
                  </a:lnTo>
                  <a:close/>
                </a:path>
                <a:path w="1209675" h="86995">
                  <a:moveTo>
                    <a:pt x="1209598" y="0"/>
                  </a:moveTo>
                  <a:lnTo>
                    <a:pt x="1166406" y="0"/>
                  </a:lnTo>
                  <a:lnTo>
                    <a:pt x="1166406" y="43192"/>
                  </a:lnTo>
                  <a:lnTo>
                    <a:pt x="1123200" y="43192"/>
                  </a:lnTo>
                  <a:lnTo>
                    <a:pt x="1123200" y="0"/>
                  </a:lnTo>
                  <a:lnTo>
                    <a:pt x="1079995" y="0"/>
                  </a:lnTo>
                  <a:lnTo>
                    <a:pt x="1079995" y="43192"/>
                  </a:lnTo>
                  <a:lnTo>
                    <a:pt x="1036802" y="43192"/>
                  </a:lnTo>
                  <a:lnTo>
                    <a:pt x="1036802" y="86398"/>
                  </a:lnTo>
                  <a:lnTo>
                    <a:pt x="1079995" y="86398"/>
                  </a:lnTo>
                  <a:lnTo>
                    <a:pt x="1123200" y="86398"/>
                  </a:lnTo>
                  <a:lnTo>
                    <a:pt x="1166406" y="86398"/>
                  </a:lnTo>
                  <a:lnTo>
                    <a:pt x="1166406" y="43205"/>
                  </a:lnTo>
                  <a:lnTo>
                    <a:pt x="1209598" y="43205"/>
                  </a:lnTo>
                  <a:lnTo>
                    <a:pt x="1209598" y="0"/>
                  </a:lnTo>
                  <a:close/>
                </a:path>
              </a:pathLst>
            </a:custGeom>
            <a:solidFill>
              <a:srgbClr val="000000"/>
            </a:solidFill>
          </p:spPr>
          <p:txBody>
            <a:bodyPr wrap="square" lIns="0" tIns="0" rIns="0" bIns="0" rtlCol="0"/>
            <a:lstStyle/>
            <a:p>
              <a:endParaRPr sz="1126"/>
            </a:p>
          </p:txBody>
        </p:sp>
      </p:grpSp>
      <p:sp>
        <p:nvSpPr>
          <p:cNvPr id="25" name="object 25"/>
          <p:cNvSpPr txBox="1"/>
          <p:nvPr/>
        </p:nvSpPr>
        <p:spPr>
          <a:xfrm>
            <a:off x="8969913" y="5776876"/>
            <a:ext cx="393134" cy="181272"/>
          </a:xfrm>
          <a:prstGeom prst="rect">
            <a:avLst/>
          </a:prstGeom>
        </p:spPr>
        <p:txBody>
          <a:bodyPr vert="horz" wrap="square" lIns="0" tIns="7942" rIns="0" bIns="0" rtlCol="0">
            <a:spAutoFit/>
          </a:bodyPr>
          <a:lstStyle/>
          <a:p>
            <a:pPr marL="7943">
              <a:spcBef>
                <a:spcPts val="63"/>
              </a:spcBef>
            </a:pPr>
            <a:r>
              <a:rPr sz="1126" b="1" spc="-6" dirty="0">
                <a:solidFill>
                  <a:srgbClr val="231F20"/>
                </a:solidFill>
                <a:latin typeface="Calibri"/>
                <a:cs typeface="Calibri"/>
              </a:rPr>
              <a:t>VİDEO</a:t>
            </a:r>
            <a:endParaRPr sz="1126">
              <a:latin typeface="Calibri"/>
              <a:cs typeface="Calibri"/>
            </a:endParaRPr>
          </a:p>
        </p:txBody>
      </p:sp>
      <p:pic>
        <p:nvPicPr>
          <p:cNvPr id="26" name="object 26"/>
          <p:cNvPicPr/>
          <p:nvPr/>
        </p:nvPicPr>
        <p:blipFill>
          <a:blip r:embed="rId5" cstate="print"/>
          <a:stretch>
            <a:fillRect/>
          </a:stretch>
        </p:blipFill>
        <p:spPr>
          <a:xfrm>
            <a:off x="6805348" y="2750903"/>
            <a:ext cx="3556121" cy="1796716"/>
          </a:xfrm>
          <a:prstGeom prst="rect">
            <a:avLst/>
          </a:prstGeom>
        </p:spPr>
      </p:pic>
      <p:grpSp>
        <p:nvGrpSpPr>
          <p:cNvPr id="27" name="object 27"/>
          <p:cNvGrpSpPr/>
          <p:nvPr/>
        </p:nvGrpSpPr>
        <p:grpSpPr>
          <a:xfrm>
            <a:off x="1283090" y="-1"/>
            <a:ext cx="9626218" cy="817242"/>
            <a:chOff x="0" y="-2"/>
            <a:chExt cx="15393035" cy="1306830"/>
          </a:xfrm>
        </p:grpSpPr>
        <p:sp>
          <p:nvSpPr>
            <p:cNvPr id="28" name="object 28"/>
            <p:cNvSpPr/>
            <p:nvPr/>
          </p:nvSpPr>
          <p:spPr>
            <a:xfrm>
              <a:off x="46499" y="46498"/>
              <a:ext cx="15300325" cy="1260475"/>
            </a:xfrm>
            <a:custGeom>
              <a:avLst/>
              <a:gdLst/>
              <a:ahLst/>
              <a:cxnLst/>
              <a:rect l="l" t="t" r="r" b="b"/>
              <a:pathLst>
                <a:path w="15300325" h="1260475">
                  <a:moveTo>
                    <a:pt x="15299994" y="0"/>
                  </a:moveTo>
                  <a:lnTo>
                    <a:pt x="0" y="9055"/>
                  </a:lnTo>
                  <a:lnTo>
                    <a:pt x="0" y="1260005"/>
                  </a:lnTo>
                  <a:lnTo>
                    <a:pt x="15299994" y="1260005"/>
                  </a:lnTo>
                  <a:lnTo>
                    <a:pt x="15299994" y="0"/>
                  </a:lnTo>
                  <a:close/>
                </a:path>
              </a:pathLst>
            </a:custGeom>
            <a:solidFill>
              <a:srgbClr val="C2B59B"/>
            </a:solidFill>
          </p:spPr>
          <p:txBody>
            <a:bodyPr wrap="square" lIns="0" tIns="0" rIns="0" bIns="0" rtlCol="0"/>
            <a:lstStyle/>
            <a:p>
              <a:endParaRPr sz="1126"/>
            </a:p>
          </p:txBody>
        </p:sp>
        <p:sp>
          <p:nvSpPr>
            <p:cNvPr id="29" name="object 29"/>
            <p:cNvSpPr/>
            <p:nvPr/>
          </p:nvSpPr>
          <p:spPr>
            <a:xfrm>
              <a:off x="0" y="-2"/>
              <a:ext cx="15393035" cy="226695"/>
            </a:xfrm>
            <a:custGeom>
              <a:avLst/>
              <a:gdLst/>
              <a:ahLst/>
              <a:cxnLst/>
              <a:rect l="l" t="t" r="r" b="b"/>
              <a:pathLst>
                <a:path w="15393035" h="226695">
                  <a:moveTo>
                    <a:pt x="190500" y="226504"/>
                  </a:moveTo>
                  <a:lnTo>
                    <a:pt x="0" y="226504"/>
                  </a:lnTo>
                </a:path>
                <a:path w="15393035" h="226695">
                  <a:moveTo>
                    <a:pt x="15202496" y="226504"/>
                  </a:moveTo>
                  <a:lnTo>
                    <a:pt x="15392996" y="226504"/>
                  </a:lnTo>
                </a:path>
                <a:path w="15393035" h="226695">
                  <a:moveTo>
                    <a:pt x="226504" y="190500"/>
                  </a:moveTo>
                  <a:lnTo>
                    <a:pt x="226504" y="0"/>
                  </a:lnTo>
                </a:path>
                <a:path w="15393035" h="226695">
                  <a:moveTo>
                    <a:pt x="15166505" y="190500"/>
                  </a:moveTo>
                  <a:lnTo>
                    <a:pt x="15166505" y="0"/>
                  </a:lnTo>
                </a:path>
              </a:pathLst>
            </a:custGeom>
            <a:ln w="15875">
              <a:solidFill>
                <a:srgbClr val="FFFFFF"/>
              </a:solidFill>
            </a:ln>
          </p:spPr>
          <p:txBody>
            <a:bodyPr wrap="square" lIns="0" tIns="0" rIns="0" bIns="0" rtlCol="0"/>
            <a:lstStyle/>
            <a:p>
              <a:endParaRPr sz="1126"/>
            </a:p>
          </p:txBody>
        </p:sp>
        <p:sp>
          <p:nvSpPr>
            <p:cNvPr id="30" name="object 30"/>
            <p:cNvSpPr/>
            <p:nvPr/>
          </p:nvSpPr>
          <p:spPr>
            <a:xfrm>
              <a:off x="0" y="-2"/>
              <a:ext cx="15393035" cy="226695"/>
            </a:xfrm>
            <a:custGeom>
              <a:avLst/>
              <a:gdLst/>
              <a:ahLst/>
              <a:cxnLst/>
              <a:rect l="l" t="t" r="r" b="b"/>
              <a:pathLst>
                <a:path w="15393035" h="226695">
                  <a:moveTo>
                    <a:pt x="190500" y="226504"/>
                  </a:moveTo>
                  <a:lnTo>
                    <a:pt x="0" y="226504"/>
                  </a:lnTo>
                </a:path>
                <a:path w="15393035" h="226695">
                  <a:moveTo>
                    <a:pt x="15202496" y="226504"/>
                  </a:moveTo>
                  <a:lnTo>
                    <a:pt x="15392996" y="226504"/>
                  </a:lnTo>
                </a:path>
                <a:path w="15393035" h="226695">
                  <a:moveTo>
                    <a:pt x="226504" y="190500"/>
                  </a:moveTo>
                  <a:lnTo>
                    <a:pt x="226504" y="0"/>
                  </a:lnTo>
                </a:path>
                <a:path w="15393035" h="226695">
                  <a:moveTo>
                    <a:pt x="15166505" y="190500"/>
                  </a:moveTo>
                  <a:lnTo>
                    <a:pt x="15166505" y="0"/>
                  </a:lnTo>
                </a:path>
              </a:pathLst>
            </a:custGeom>
            <a:ln w="3175">
              <a:solidFill>
                <a:srgbClr val="000000"/>
              </a:solidFill>
            </a:ln>
          </p:spPr>
          <p:txBody>
            <a:bodyPr wrap="square" lIns="0" tIns="0" rIns="0" bIns="0" rtlCol="0"/>
            <a:lstStyle/>
            <a:p>
              <a:endParaRPr sz="1126"/>
            </a:p>
          </p:txBody>
        </p:sp>
      </p:grpSp>
      <p:sp>
        <p:nvSpPr>
          <p:cNvPr id="31" name="object 31"/>
          <p:cNvSpPr/>
          <p:nvPr/>
        </p:nvSpPr>
        <p:spPr>
          <a:xfrm>
            <a:off x="1312166" y="6422781"/>
            <a:ext cx="9568240" cy="405444"/>
          </a:xfrm>
          <a:custGeom>
            <a:avLst/>
            <a:gdLst/>
            <a:ahLst/>
            <a:cxnLst/>
            <a:rect l="l" t="t" r="r" b="b"/>
            <a:pathLst>
              <a:path w="15300325" h="648334">
                <a:moveTo>
                  <a:pt x="15299994" y="0"/>
                </a:moveTo>
                <a:lnTo>
                  <a:pt x="0" y="0"/>
                </a:lnTo>
                <a:lnTo>
                  <a:pt x="0" y="648004"/>
                </a:lnTo>
                <a:lnTo>
                  <a:pt x="15299994" y="648004"/>
                </a:lnTo>
                <a:lnTo>
                  <a:pt x="15299994" y="0"/>
                </a:lnTo>
                <a:close/>
              </a:path>
            </a:pathLst>
          </a:custGeom>
          <a:solidFill>
            <a:srgbClr val="C2B59B"/>
          </a:solidFill>
        </p:spPr>
        <p:txBody>
          <a:bodyPr wrap="square" lIns="0" tIns="0" rIns="0" bIns="0" rtlCol="0"/>
          <a:lstStyle/>
          <a:p>
            <a:endParaRPr sz="1126"/>
          </a:p>
        </p:txBody>
      </p:sp>
      <p:sp>
        <p:nvSpPr>
          <p:cNvPr id="32" name="object 32"/>
          <p:cNvSpPr txBox="1"/>
          <p:nvPr/>
        </p:nvSpPr>
        <p:spPr>
          <a:xfrm>
            <a:off x="5513095" y="6458640"/>
            <a:ext cx="1165105" cy="162036"/>
          </a:xfrm>
          <a:prstGeom prst="rect">
            <a:avLst/>
          </a:prstGeom>
        </p:spPr>
        <p:txBody>
          <a:bodyPr vert="horz" wrap="square" lIns="0" tIns="7942" rIns="0" bIns="0" rtlCol="0">
            <a:spAutoFit/>
          </a:bodyPr>
          <a:lstStyle/>
          <a:p>
            <a:pPr marL="7943">
              <a:spcBef>
                <a:spcPts val="63"/>
              </a:spcBef>
            </a:pPr>
            <a:r>
              <a:rPr sz="1001" spc="-6" dirty="0">
                <a:solidFill>
                  <a:srgbClr val="FFFFFF"/>
                </a:solidFill>
                <a:latin typeface="Candara"/>
                <a:cs typeface="Candara"/>
                <a:hlinkClick r:id="rId6"/>
              </a:rPr>
              <a:t>www.ilkyardim.org.tr</a:t>
            </a:r>
            <a:endParaRPr sz="1001">
              <a:latin typeface="Candara"/>
              <a:cs typeface="Candara"/>
            </a:endParaRPr>
          </a:p>
        </p:txBody>
      </p:sp>
      <p:grpSp>
        <p:nvGrpSpPr>
          <p:cNvPr id="34" name="object 34"/>
          <p:cNvGrpSpPr/>
          <p:nvPr/>
        </p:nvGrpSpPr>
        <p:grpSpPr>
          <a:xfrm>
            <a:off x="1283090" y="6710489"/>
            <a:ext cx="9626218" cy="146929"/>
            <a:chOff x="0" y="10730569"/>
            <a:chExt cx="15393035" cy="234950"/>
          </a:xfrm>
        </p:grpSpPr>
        <p:sp>
          <p:nvSpPr>
            <p:cNvPr id="35" name="object 35"/>
            <p:cNvSpPr/>
            <p:nvPr/>
          </p:nvSpPr>
          <p:spPr>
            <a:xfrm>
              <a:off x="0" y="10738507"/>
              <a:ext cx="15393035" cy="226695"/>
            </a:xfrm>
            <a:custGeom>
              <a:avLst/>
              <a:gdLst/>
              <a:ahLst/>
              <a:cxnLst/>
              <a:rect l="l" t="t" r="r" b="b"/>
              <a:pathLst>
                <a:path w="15393035" h="226695">
                  <a:moveTo>
                    <a:pt x="190500" y="0"/>
                  </a:moveTo>
                  <a:lnTo>
                    <a:pt x="0" y="0"/>
                  </a:lnTo>
                </a:path>
                <a:path w="15393035" h="226695">
                  <a:moveTo>
                    <a:pt x="15202496" y="0"/>
                  </a:moveTo>
                  <a:lnTo>
                    <a:pt x="15392996" y="0"/>
                  </a:lnTo>
                </a:path>
                <a:path w="15393035" h="226695">
                  <a:moveTo>
                    <a:pt x="226504" y="35991"/>
                  </a:moveTo>
                  <a:lnTo>
                    <a:pt x="226504" y="226491"/>
                  </a:lnTo>
                </a:path>
                <a:path w="15393035" h="226695">
                  <a:moveTo>
                    <a:pt x="15166505" y="35991"/>
                  </a:moveTo>
                  <a:lnTo>
                    <a:pt x="15166505" y="226491"/>
                  </a:lnTo>
                </a:path>
              </a:pathLst>
            </a:custGeom>
            <a:ln w="15875">
              <a:solidFill>
                <a:srgbClr val="FFFFFF"/>
              </a:solidFill>
            </a:ln>
          </p:spPr>
          <p:txBody>
            <a:bodyPr wrap="square" lIns="0" tIns="0" rIns="0" bIns="0" rtlCol="0"/>
            <a:lstStyle/>
            <a:p>
              <a:endParaRPr sz="1126"/>
            </a:p>
          </p:txBody>
        </p:sp>
        <p:sp>
          <p:nvSpPr>
            <p:cNvPr id="36" name="object 36"/>
            <p:cNvSpPr/>
            <p:nvPr/>
          </p:nvSpPr>
          <p:spPr>
            <a:xfrm>
              <a:off x="0" y="10738507"/>
              <a:ext cx="15393035" cy="226695"/>
            </a:xfrm>
            <a:custGeom>
              <a:avLst/>
              <a:gdLst/>
              <a:ahLst/>
              <a:cxnLst/>
              <a:rect l="l" t="t" r="r" b="b"/>
              <a:pathLst>
                <a:path w="15393035" h="226695">
                  <a:moveTo>
                    <a:pt x="190500" y="0"/>
                  </a:moveTo>
                  <a:lnTo>
                    <a:pt x="0" y="0"/>
                  </a:lnTo>
                </a:path>
                <a:path w="15393035" h="226695">
                  <a:moveTo>
                    <a:pt x="15202496" y="0"/>
                  </a:moveTo>
                  <a:lnTo>
                    <a:pt x="15392996" y="0"/>
                  </a:lnTo>
                </a:path>
                <a:path w="15393035" h="226695">
                  <a:moveTo>
                    <a:pt x="226504" y="35991"/>
                  </a:moveTo>
                  <a:lnTo>
                    <a:pt x="226504" y="226491"/>
                  </a:lnTo>
                </a:path>
                <a:path w="15393035" h="226695">
                  <a:moveTo>
                    <a:pt x="15166505" y="35991"/>
                  </a:moveTo>
                  <a:lnTo>
                    <a:pt x="15166505" y="226491"/>
                  </a:lnTo>
                </a:path>
              </a:pathLst>
            </a:custGeom>
            <a:ln w="3175">
              <a:solidFill>
                <a:srgbClr val="000000"/>
              </a:solidFill>
            </a:ln>
          </p:spPr>
          <p:txBody>
            <a:bodyPr wrap="square" lIns="0" tIns="0" rIns="0" bIns="0" rtlCol="0"/>
            <a:lstStyle/>
            <a:p>
              <a:endParaRPr sz="1126"/>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18712" y="2269112"/>
            <a:ext cx="8554948" cy="3896090"/>
          </a:xfrm>
          <a:prstGeom prst="rect">
            <a:avLst/>
          </a:prstGeom>
        </p:spPr>
      </p:pic>
      <p:sp>
        <p:nvSpPr>
          <p:cNvPr id="3" name="object 3"/>
          <p:cNvSpPr/>
          <p:nvPr/>
        </p:nvSpPr>
        <p:spPr>
          <a:xfrm>
            <a:off x="1783442" y="1847027"/>
            <a:ext cx="716377" cy="167975"/>
          </a:xfrm>
          <a:custGeom>
            <a:avLst/>
            <a:gdLst/>
            <a:ahLst/>
            <a:cxnLst/>
            <a:rect l="l" t="t" r="r" b="b"/>
            <a:pathLst>
              <a:path w="1145539" h="268605">
                <a:moveTo>
                  <a:pt x="1145235" y="0"/>
                </a:moveTo>
                <a:lnTo>
                  <a:pt x="0" y="0"/>
                </a:lnTo>
                <a:lnTo>
                  <a:pt x="415925" y="268020"/>
                </a:lnTo>
                <a:lnTo>
                  <a:pt x="868756" y="268020"/>
                </a:lnTo>
                <a:lnTo>
                  <a:pt x="1145235" y="0"/>
                </a:lnTo>
                <a:close/>
              </a:path>
            </a:pathLst>
          </a:custGeom>
          <a:solidFill>
            <a:srgbClr val="ED1C24"/>
          </a:solidFill>
        </p:spPr>
        <p:txBody>
          <a:bodyPr wrap="square" lIns="0" tIns="0" rIns="0" bIns="0" rtlCol="0"/>
          <a:lstStyle/>
          <a:p>
            <a:endParaRPr sz="1126"/>
          </a:p>
        </p:txBody>
      </p:sp>
      <p:sp>
        <p:nvSpPr>
          <p:cNvPr id="4" name="object 4"/>
          <p:cNvSpPr/>
          <p:nvPr/>
        </p:nvSpPr>
        <p:spPr>
          <a:xfrm>
            <a:off x="3935064" y="1037865"/>
            <a:ext cx="716377" cy="314507"/>
          </a:xfrm>
          <a:custGeom>
            <a:avLst/>
            <a:gdLst/>
            <a:ahLst/>
            <a:cxnLst/>
            <a:rect l="l" t="t" r="r" b="b"/>
            <a:pathLst>
              <a:path w="1145539" h="502919">
                <a:moveTo>
                  <a:pt x="769442" y="0"/>
                </a:moveTo>
                <a:lnTo>
                  <a:pt x="538086" y="0"/>
                </a:lnTo>
                <a:lnTo>
                  <a:pt x="0" y="502678"/>
                </a:lnTo>
                <a:lnTo>
                  <a:pt x="1145247" y="502678"/>
                </a:lnTo>
                <a:lnTo>
                  <a:pt x="769442" y="0"/>
                </a:lnTo>
                <a:close/>
              </a:path>
            </a:pathLst>
          </a:custGeom>
          <a:solidFill>
            <a:srgbClr val="ED1C24"/>
          </a:solidFill>
        </p:spPr>
        <p:txBody>
          <a:bodyPr wrap="square" lIns="0" tIns="0" rIns="0" bIns="0" rtlCol="0"/>
          <a:lstStyle/>
          <a:p>
            <a:endParaRPr sz="1126"/>
          </a:p>
        </p:txBody>
      </p:sp>
      <p:grpSp>
        <p:nvGrpSpPr>
          <p:cNvPr id="5" name="object 5"/>
          <p:cNvGrpSpPr/>
          <p:nvPr/>
        </p:nvGrpSpPr>
        <p:grpSpPr>
          <a:xfrm>
            <a:off x="1783435" y="1026964"/>
            <a:ext cx="7915093" cy="998719"/>
            <a:chOff x="800089" y="1642191"/>
            <a:chExt cx="12656820" cy="1597025"/>
          </a:xfrm>
        </p:grpSpPr>
        <p:sp>
          <p:nvSpPr>
            <p:cNvPr id="6" name="object 6"/>
            <p:cNvSpPr/>
            <p:nvPr/>
          </p:nvSpPr>
          <p:spPr>
            <a:xfrm>
              <a:off x="1776524" y="2235328"/>
              <a:ext cx="11680190" cy="887730"/>
            </a:xfrm>
            <a:custGeom>
              <a:avLst/>
              <a:gdLst/>
              <a:ahLst/>
              <a:cxnLst/>
              <a:rect l="l" t="t" r="r" b="b"/>
              <a:pathLst>
                <a:path w="11680190" h="887730">
                  <a:moveTo>
                    <a:pt x="11679974" y="0"/>
                  </a:moveTo>
                  <a:lnTo>
                    <a:pt x="905776" y="0"/>
                  </a:lnTo>
                  <a:lnTo>
                    <a:pt x="0" y="887260"/>
                  </a:lnTo>
                  <a:lnTo>
                    <a:pt x="10774159" y="887260"/>
                  </a:lnTo>
                  <a:lnTo>
                    <a:pt x="11679974" y="0"/>
                  </a:lnTo>
                  <a:close/>
                </a:path>
              </a:pathLst>
            </a:custGeom>
            <a:solidFill>
              <a:srgbClr val="ED1C24"/>
            </a:solidFill>
          </p:spPr>
          <p:txBody>
            <a:bodyPr wrap="square" lIns="0" tIns="0" rIns="0" bIns="0" rtlCol="0"/>
            <a:lstStyle/>
            <a:p>
              <a:endParaRPr sz="1126"/>
            </a:p>
          </p:txBody>
        </p:sp>
        <p:sp>
          <p:nvSpPr>
            <p:cNvPr id="7" name="object 7"/>
            <p:cNvSpPr/>
            <p:nvPr/>
          </p:nvSpPr>
          <p:spPr>
            <a:xfrm>
              <a:off x="800089" y="2066266"/>
              <a:ext cx="12614910" cy="887730"/>
            </a:xfrm>
            <a:custGeom>
              <a:avLst/>
              <a:gdLst/>
              <a:ahLst/>
              <a:cxnLst/>
              <a:rect l="l" t="t" r="r" b="b"/>
              <a:pathLst>
                <a:path w="12614910" h="887730">
                  <a:moveTo>
                    <a:pt x="12614884" y="0"/>
                  </a:moveTo>
                  <a:lnTo>
                    <a:pt x="905700" y="0"/>
                  </a:lnTo>
                  <a:lnTo>
                    <a:pt x="0" y="887260"/>
                  </a:lnTo>
                  <a:lnTo>
                    <a:pt x="11709120" y="887260"/>
                  </a:lnTo>
                  <a:lnTo>
                    <a:pt x="12614884" y="0"/>
                  </a:lnTo>
                  <a:close/>
                </a:path>
              </a:pathLst>
            </a:custGeom>
            <a:solidFill>
              <a:srgbClr val="DCDDDE"/>
            </a:solidFill>
          </p:spPr>
          <p:txBody>
            <a:bodyPr wrap="square" lIns="0" tIns="0" rIns="0" bIns="0" rtlCol="0"/>
            <a:lstStyle/>
            <a:p>
              <a:endParaRPr sz="1126"/>
            </a:p>
          </p:txBody>
        </p:sp>
        <p:sp>
          <p:nvSpPr>
            <p:cNvPr id="8" name="object 8"/>
            <p:cNvSpPr/>
            <p:nvPr/>
          </p:nvSpPr>
          <p:spPr>
            <a:xfrm>
              <a:off x="1216009" y="1659615"/>
              <a:ext cx="3794125" cy="1562100"/>
            </a:xfrm>
            <a:custGeom>
              <a:avLst/>
              <a:gdLst/>
              <a:ahLst/>
              <a:cxnLst/>
              <a:rect l="l" t="t" r="r" b="b"/>
              <a:pathLst>
                <a:path w="3794125" h="1562100">
                  <a:moveTo>
                    <a:pt x="3794112" y="0"/>
                  </a:moveTo>
                  <a:lnTo>
                    <a:pt x="1561934" y="0"/>
                  </a:lnTo>
                  <a:lnTo>
                    <a:pt x="0" y="1561934"/>
                  </a:lnTo>
                  <a:lnTo>
                    <a:pt x="2232139" y="1561934"/>
                  </a:lnTo>
                  <a:lnTo>
                    <a:pt x="3794112" y="0"/>
                  </a:lnTo>
                  <a:close/>
                </a:path>
              </a:pathLst>
            </a:custGeom>
            <a:solidFill>
              <a:srgbClr val="FFFFFF"/>
            </a:solidFill>
          </p:spPr>
          <p:txBody>
            <a:bodyPr wrap="square" lIns="0" tIns="0" rIns="0" bIns="0" rtlCol="0"/>
            <a:lstStyle/>
            <a:p>
              <a:endParaRPr sz="1126"/>
            </a:p>
          </p:txBody>
        </p:sp>
        <p:sp>
          <p:nvSpPr>
            <p:cNvPr id="9" name="object 9"/>
            <p:cNvSpPr/>
            <p:nvPr/>
          </p:nvSpPr>
          <p:spPr>
            <a:xfrm>
              <a:off x="2777914" y="1659615"/>
              <a:ext cx="2232660" cy="0"/>
            </a:xfrm>
            <a:custGeom>
              <a:avLst/>
              <a:gdLst/>
              <a:ahLst/>
              <a:cxnLst/>
              <a:rect l="l" t="t" r="r" b="b"/>
              <a:pathLst>
                <a:path w="2232660">
                  <a:moveTo>
                    <a:pt x="2232215" y="0"/>
                  </a:moveTo>
                  <a:lnTo>
                    <a:pt x="0" y="0"/>
                  </a:lnTo>
                </a:path>
              </a:pathLst>
            </a:custGeom>
            <a:ln w="34848">
              <a:solidFill>
                <a:srgbClr val="ED1C24"/>
              </a:solidFill>
            </a:ln>
          </p:spPr>
          <p:txBody>
            <a:bodyPr wrap="square" lIns="0" tIns="0" rIns="0" bIns="0" rtlCol="0"/>
            <a:lstStyle/>
            <a:p>
              <a:endParaRPr sz="1126"/>
            </a:p>
          </p:txBody>
        </p:sp>
        <p:sp>
          <p:nvSpPr>
            <p:cNvPr id="10" name="object 10"/>
            <p:cNvSpPr/>
            <p:nvPr/>
          </p:nvSpPr>
          <p:spPr>
            <a:xfrm>
              <a:off x="1204342" y="3221550"/>
              <a:ext cx="2267585" cy="0"/>
            </a:xfrm>
            <a:custGeom>
              <a:avLst/>
              <a:gdLst/>
              <a:ahLst/>
              <a:cxnLst/>
              <a:rect l="l" t="t" r="r" b="b"/>
              <a:pathLst>
                <a:path w="2267585">
                  <a:moveTo>
                    <a:pt x="2267102" y="0"/>
                  </a:moveTo>
                  <a:lnTo>
                    <a:pt x="0" y="0"/>
                  </a:lnTo>
                </a:path>
              </a:pathLst>
            </a:custGeom>
            <a:ln w="34848">
              <a:solidFill>
                <a:srgbClr val="ED1C24"/>
              </a:solidFill>
            </a:ln>
          </p:spPr>
          <p:txBody>
            <a:bodyPr wrap="square" lIns="0" tIns="0" rIns="0" bIns="0" rtlCol="0"/>
            <a:lstStyle/>
            <a:p>
              <a:endParaRPr sz="1126"/>
            </a:p>
          </p:txBody>
        </p:sp>
        <p:sp>
          <p:nvSpPr>
            <p:cNvPr id="11" name="object 11"/>
            <p:cNvSpPr/>
            <p:nvPr/>
          </p:nvSpPr>
          <p:spPr>
            <a:xfrm>
              <a:off x="2805760" y="1766937"/>
              <a:ext cx="612140" cy="602615"/>
            </a:xfrm>
            <a:custGeom>
              <a:avLst/>
              <a:gdLst/>
              <a:ahLst/>
              <a:cxnLst/>
              <a:rect l="l" t="t" r="r" b="b"/>
              <a:pathLst>
                <a:path w="612139" h="602614">
                  <a:moveTo>
                    <a:pt x="611327" y="581367"/>
                  </a:moveTo>
                  <a:lnTo>
                    <a:pt x="605256" y="575310"/>
                  </a:lnTo>
                  <a:lnTo>
                    <a:pt x="6807" y="575310"/>
                  </a:lnTo>
                  <a:lnTo>
                    <a:pt x="749" y="581367"/>
                  </a:lnTo>
                  <a:lnTo>
                    <a:pt x="749" y="596315"/>
                  </a:lnTo>
                  <a:lnTo>
                    <a:pt x="6807" y="602386"/>
                  </a:lnTo>
                  <a:lnTo>
                    <a:pt x="597763" y="602386"/>
                  </a:lnTo>
                  <a:lnTo>
                    <a:pt x="605256" y="602386"/>
                  </a:lnTo>
                  <a:lnTo>
                    <a:pt x="611327" y="596315"/>
                  </a:lnTo>
                  <a:lnTo>
                    <a:pt x="611327" y="581367"/>
                  </a:lnTo>
                  <a:close/>
                </a:path>
                <a:path w="612139" h="602614">
                  <a:moveTo>
                    <a:pt x="612038" y="192316"/>
                  </a:moveTo>
                  <a:lnTo>
                    <a:pt x="606945" y="148272"/>
                  </a:lnTo>
                  <a:lnTo>
                    <a:pt x="592455" y="107810"/>
                  </a:lnTo>
                  <a:lnTo>
                    <a:pt x="572135" y="75882"/>
                  </a:lnTo>
                  <a:lnTo>
                    <a:pt x="572135" y="192316"/>
                  </a:lnTo>
                  <a:lnTo>
                    <a:pt x="569798" y="220040"/>
                  </a:lnTo>
                  <a:lnTo>
                    <a:pt x="555764" y="261569"/>
                  </a:lnTo>
                  <a:lnTo>
                    <a:pt x="321132" y="506933"/>
                  </a:lnTo>
                  <a:lnTo>
                    <a:pt x="313918" y="509892"/>
                  </a:lnTo>
                  <a:lnTo>
                    <a:pt x="298577" y="509892"/>
                  </a:lnTo>
                  <a:lnTo>
                    <a:pt x="78625" y="293738"/>
                  </a:lnTo>
                  <a:lnTo>
                    <a:pt x="49923" y="246595"/>
                  </a:lnTo>
                  <a:lnTo>
                    <a:pt x="39941" y="192316"/>
                  </a:lnTo>
                  <a:lnTo>
                    <a:pt x="47713" y="144208"/>
                  </a:lnTo>
                  <a:lnTo>
                    <a:pt x="69367" y="102374"/>
                  </a:lnTo>
                  <a:lnTo>
                    <a:pt x="102374" y="69367"/>
                  </a:lnTo>
                  <a:lnTo>
                    <a:pt x="144208" y="47701"/>
                  </a:lnTo>
                  <a:lnTo>
                    <a:pt x="192354" y="39916"/>
                  </a:lnTo>
                  <a:lnTo>
                    <a:pt x="218846" y="42456"/>
                  </a:lnTo>
                  <a:lnTo>
                    <a:pt x="244716" y="49923"/>
                  </a:lnTo>
                  <a:lnTo>
                    <a:pt x="269341" y="62077"/>
                  </a:lnTo>
                  <a:lnTo>
                    <a:pt x="292125" y="78663"/>
                  </a:lnTo>
                  <a:lnTo>
                    <a:pt x="305371" y="90170"/>
                  </a:lnTo>
                  <a:lnTo>
                    <a:pt x="318477" y="78486"/>
                  </a:lnTo>
                  <a:lnTo>
                    <a:pt x="340664" y="62077"/>
                  </a:lnTo>
                  <a:lnTo>
                    <a:pt x="365442" y="49923"/>
                  </a:lnTo>
                  <a:lnTo>
                    <a:pt x="392010" y="42456"/>
                  </a:lnTo>
                  <a:lnTo>
                    <a:pt x="419722" y="39916"/>
                  </a:lnTo>
                  <a:lnTo>
                    <a:pt x="467842" y="47701"/>
                  </a:lnTo>
                  <a:lnTo>
                    <a:pt x="509663" y="69367"/>
                  </a:lnTo>
                  <a:lnTo>
                    <a:pt x="542683" y="102374"/>
                  </a:lnTo>
                  <a:lnTo>
                    <a:pt x="564349" y="144208"/>
                  </a:lnTo>
                  <a:lnTo>
                    <a:pt x="572135" y="192316"/>
                  </a:lnTo>
                  <a:lnTo>
                    <a:pt x="572135" y="75882"/>
                  </a:lnTo>
                  <a:lnTo>
                    <a:pt x="539940" y="42303"/>
                  </a:lnTo>
                  <a:lnTo>
                    <a:pt x="504228" y="19570"/>
                  </a:lnTo>
                  <a:lnTo>
                    <a:pt x="463765" y="5092"/>
                  </a:lnTo>
                  <a:lnTo>
                    <a:pt x="419722" y="0"/>
                  </a:lnTo>
                  <a:lnTo>
                    <a:pt x="388937" y="2476"/>
                  </a:lnTo>
                  <a:lnTo>
                    <a:pt x="359206" y="9766"/>
                  </a:lnTo>
                  <a:lnTo>
                    <a:pt x="331076" y="21678"/>
                  </a:lnTo>
                  <a:lnTo>
                    <a:pt x="305054" y="37998"/>
                  </a:lnTo>
                  <a:lnTo>
                    <a:pt x="278879" y="21678"/>
                  </a:lnTo>
                  <a:lnTo>
                    <a:pt x="251028" y="9766"/>
                  </a:lnTo>
                  <a:lnTo>
                    <a:pt x="222008" y="2476"/>
                  </a:lnTo>
                  <a:lnTo>
                    <a:pt x="192354" y="0"/>
                  </a:lnTo>
                  <a:lnTo>
                    <a:pt x="148297" y="5092"/>
                  </a:lnTo>
                  <a:lnTo>
                    <a:pt x="107835" y="19570"/>
                  </a:lnTo>
                  <a:lnTo>
                    <a:pt x="72110" y="42303"/>
                  </a:lnTo>
                  <a:lnTo>
                    <a:pt x="42303" y="72097"/>
                  </a:lnTo>
                  <a:lnTo>
                    <a:pt x="19570" y="107810"/>
                  </a:lnTo>
                  <a:lnTo>
                    <a:pt x="5080" y="148272"/>
                  </a:lnTo>
                  <a:lnTo>
                    <a:pt x="0" y="192316"/>
                  </a:lnTo>
                  <a:lnTo>
                    <a:pt x="3225" y="227469"/>
                  </a:lnTo>
                  <a:lnTo>
                    <a:pt x="28181" y="292493"/>
                  </a:lnTo>
                  <a:lnTo>
                    <a:pt x="257733" y="529717"/>
                  </a:lnTo>
                  <a:lnTo>
                    <a:pt x="292747" y="548487"/>
                  </a:lnTo>
                  <a:lnTo>
                    <a:pt x="306247" y="549795"/>
                  </a:lnTo>
                  <a:lnTo>
                    <a:pt x="319735" y="548487"/>
                  </a:lnTo>
                  <a:lnTo>
                    <a:pt x="332511" y="544626"/>
                  </a:lnTo>
                  <a:lnTo>
                    <a:pt x="344284" y="538327"/>
                  </a:lnTo>
                  <a:lnTo>
                    <a:pt x="354761" y="529717"/>
                  </a:lnTo>
                  <a:lnTo>
                    <a:pt x="374586" y="509892"/>
                  </a:lnTo>
                  <a:lnTo>
                    <a:pt x="563727" y="320789"/>
                  </a:lnTo>
                  <a:lnTo>
                    <a:pt x="564464" y="320014"/>
                  </a:lnTo>
                  <a:lnTo>
                    <a:pt x="584936" y="292493"/>
                  </a:lnTo>
                  <a:lnTo>
                    <a:pt x="599922" y="261569"/>
                  </a:lnTo>
                  <a:lnTo>
                    <a:pt x="608977" y="228066"/>
                  </a:lnTo>
                  <a:lnTo>
                    <a:pt x="612038" y="192316"/>
                  </a:lnTo>
                  <a:close/>
                </a:path>
              </a:pathLst>
            </a:custGeom>
            <a:solidFill>
              <a:srgbClr val="DE292B"/>
            </a:solidFill>
          </p:spPr>
          <p:txBody>
            <a:bodyPr wrap="square" lIns="0" tIns="0" rIns="0" bIns="0" rtlCol="0"/>
            <a:lstStyle/>
            <a:p>
              <a:endParaRPr sz="1126"/>
            </a:p>
          </p:txBody>
        </p:sp>
        <p:pic>
          <p:nvPicPr>
            <p:cNvPr id="12" name="object 12"/>
            <p:cNvPicPr/>
            <p:nvPr/>
          </p:nvPicPr>
          <p:blipFill>
            <a:blip r:embed="rId3" cstate="print"/>
            <a:stretch>
              <a:fillRect/>
            </a:stretch>
          </p:blipFill>
          <p:spPr>
            <a:xfrm>
              <a:off x="2826880" y="2502382"/>
              <a:ext cx="593486" cy="603318"/>
            </a:xfrm>
            <a:prstGeom prst="rect">
              <a:avLst/>
            </a:prstGeom>
          </p:spPr>
        </p:pic>
        <p:pic>
          <p:nvPicPr>
            <p:cNvPr id="13" name="object 13"/>
            <p:cNvPicPr/>
            <p:nvPr/>
          </p:nvPicPr>
          <p:blipFill>
            <a:blip r:embed="rId4" cstate="print"/>
            <a:stretch>
              <a:fillRect/>
            </a:stretch>
          </p:blipFill>
          <p:spPr>
            <a:xfrm>
              <a:off x="3044443" y="1849637"/>
              <a:ext cx="134670" cy="67335"/>
            </a:xfrm>
            <a:prstGeom prst="rect">
              <a:avLst/>
            </a:prstGeom>
          </p:spPr>
        </p:pic>
        <p:sp>
          <p:nvSpPr>
            <p:cNvPr id="14" name="object 14"/>
            <p:cNvSpPr/>
            <p:nvPr/>
          </p:nvSpPr>
          <p:spPr>
            <a:xfrm>
              <a:off x="2954403" y="1927107"/>
              <a:ext cx="314960" cy="205104"/>
            </a:xfrm>
            <a:custGeom>
              <a:avLst/>
              <a:gdLst/>
              <a:ahLst/>
              <a:cxnLst/>
              <a:rect l="l" t="t" r="r" b="b"/>
              <a:pathLst>
                <a:path w="314960" h="205105">
                  <a:moveTo>
                    <a:pt x="260870" y="0"/>
                  </a:moveTo>
                  <a:lnTo>
                    <a:pt x="53911" y="0"/>
                  </a:lnTo>
                  <a:lnTo>
                    <a:pt x="32934" y="4239"/>
                  </a:lnTo>
                  <a:lnTo>
                    <a:pt x="15797" y="15797"/>
                  </a:lnTo>
                  <a:lnTo>
                    <a:pt x="4239" y="32934"/>
                  </a:lnTo>
                  <a:lnTo>
                    <a:pt x="38" y="53720"/>
                  </a:lnTo>
                  <a:lnTo>
                    <a:pt x="0" y="150774"/>
                  </a:lnTo>
                  <a:lnTo>
                    <a:pt x="4239" y="171751"/>
                  </a:lnTo>
                  <a:lnTo>
                    <a:pt x="15797" y="188888"/>
                  </a:lnTo>
                  <a:lnTo>
                    <a:pt x="32934" y="200446"/>
                  </a:lnTo>
                  <a:lnTo>
                    <a:pt x="53911" y="204685"/>
                  </a:lnTo>
                  <a:lnTo>
                    <a:pt x="260870" y="204685"/>
                  </a:lnTo>
                  <a:lnTo>
                    <a:pt x="281841" y="200446"/>
                  </a:lnTo>
                  <a:lnTo>
                    <a:pt x="298965" y="188888"/>
                  </a:lnTo>
                  <a:lnTo>
                    <a:pt x="305931" y="178549"/>
                  </a:lnTo>
                  <a:lnTo>
                    <a:pt x="157391" y="178549"/>
                  </a:lnTo>
                  <a:lnTo>
                    <a:pt x="128923" y="172804"/>
                  </a:lnTo>
                  <a:lnTo>
                    <a:pt x="105684" y="157135"/>
                  </a:lnTo>
                  <a:lnTo>
                    <a:pt x="90020" y="133891"/>
                  </a:lnTo>
                  <a:lnTo>
                    <a:pt x="84277" y="105422"/>
                  </a:lnTo>
                  <a:lnTo>
                    <a:pt x="90020" y="76960"/>
                  </a:lnTo>
                  <a:lnTo>
                    <a:pt x="105684" y="53720"/>
                  </a:lnTo>
                  <a:lnTo>
                    <a:pt x="128923" y="38053"/>
                  </a:lnTo>
                  <a:lnTo>
                    <a:pt x="157391" y="32308"/>
                  </a:lnTo>
                  <a:lnTo>
                    <a:pt x="310089" y="32308"/>
                  </a:lnTo>
                  <a:lnTo>
                    <a:pt x="298965" y="15797"/>
                  </a:lnTo>
                  <a:lnTo>
                    <a:pt x="281841" y="4239"/>
                  </a:lnTo>
                  <a:lnTo>
                    <a:pt x="260870" y="0"/>
                  </a:lnTo>
                  <a:close/>
                </a:path>
                <a:path w="314960" h="205105">
                  <a:moveTo>
                    <a:pt x="310089" y="32308"/>
                  </a:moveTo>
                  <a:lnTo>
                    <a:pt x="157391" y="32308"/>
                  </a:lnTo>
                  <a:lnTo>
                    <a:pt x="185858" y="38053"/>
                  </a:lnTo>
                  <a:lnTo>
                    <a:pt x="209097" y="53720"/>
                  </a:lnTo>
                  <a:lnTo>
                    <a:pt x="224762" y="76960"/>
                  </a:lnTo>
                  <a:lnTo>
                    <a:pt x="230504" y="105422"/>
                  </a:lnTo>
                  <a:lnTo>
                    <a:pt x="224762" y="133891"/>
                  </a:lnTo>
                  <a:lnTo>
                    <a:pt x="209097" y="157135"/>
                  </a:lnTo>
                  <a:lnTo>
                    <a:pt x="185858" y="172804"/>
                  </a:lnTo>
                  <a:lnTo>
                    <a:pt x="157391" y="178549"/>
                  </a:lnTo>
                  <a:lnTo>
                    <a:pt x="305931" y="178549"/>
                  </a:lnTo>
                  <a:lnTo>
                    <a:pt x="310510" y="171751"/>
                  </a:lnTo>
                  <a:lnTo>
                    <a:pt x="314744" y="150774"/>
                  </a:lnTo>
                  <a:lnTo>
                    <a:pt x="314705" y="53720"/>
                  </a:lnTo>
                  <a:lnTo>
                    <a:pt x="310510" y="32934"/>
                  </a:lnTo>
                  <a:lnTo>
                    <a:pt x="310089" y="32308"/>
                  </a:lnTo>
                  <a:close/>
                </a:path>
              </a:pathLst>
            </a:custGeom>
            <a:solidFill>
              <a:srgbClr val="DE292B"/>
            </a:solidFill>
          </p:spPr>
          <p:txBody>
            <a:bodyPr wrap="square" lIns="0" tIns="0" rIns="0" bIns="0" rtlCol="0"/>
            <a:lstStyle/>
            <a:p>
              <a:endParaRPr sz="1126"/>
            </a:p>
          </p:txBody>
        </p:sp>
        <p:pic>
          <p:nvPicPr>
            <p:cNvPr id="15" name="object 15"/>
            <p:cNvPicPr/>
            <p:nvPr/>
          </p:nvPicPr>
          <p:blipFill>
            <a:blip r:embed="rId5" cstate="print"/>
            <a:stretch>
              <a:fillRect/>
            </a:stretch>
          </p:blipFill>
          <p:spPr>
            <a:xfrm>
              <a:off x="3065608" y="1982966"/>
              <a:ext cx="92354" cy="99009"/>
            </a:xfrm>
            <a:prstGeom prst="rect">
              <a:avLst/>
            </a:prstGeom>
          </p:spPr>
        </p:pic>
      </p:grpSp>
      <p:sp>
        <p:nvSpPr>
          <p:cNvPr id="16" name="object 16"/>
          <p:cNvSpPr txBox="1">
            <a:spLocks noGrp="1"/>
          </p:cNvSpPr>
          <p:nvPr>
            <p:ph type="title"/>
          </p:nvPr>
        </p:nvSpPr>
        <p:spPr>
          <a:xfrm>
            <a:off x="4514762" y="539569"/>
            <a:ext cx="4017112" cy="2039345"/>
          </a:xfrm>
          <a:prstGeom prst="rect">
            <a:avLst/>
          </a:prstGeom>
        </p:spPr>
        <p:txBody>
          <a:bodyPr vert="horz" wrap="square" lIns="0" tIns="7942" rIns="0" bIns="0" rtlCol="0" anchor="ctr">
            <a:spAutoFit/>
          </a:bodyPr>
          <a:lstStyle/>
          <a:p>
            <a:pPr marL="7943">
              <a:lnSpc>
                <a:spcPct val="100000"/>
              </a:lnSpc>
              <a:spcBef>
                <a:spcPts val="63"/>
              </a:spcBef>
            </a:pPr>
            <a:r>
              <a:rPr dirty="0"/>
              <a:t>SARA</a:t>
            </a:r>
            <a:r>
              <a:rPr spc="-9" dirty="0"/>
              <a:t> </a:t>
            </a:r>
            <a:r>
              <a:rPr dirty="0"/>
              <a:t>KRİZİNDE</a:t>
            </a:r>
            <a:r>
              <a:rPr spc="-6" dirty="0"/>
              <a:t> </a:t>
            </a:r>
            <a:r>
              <a:rPr dirty="0"/>
              <a:t>(EPİLEPSİ)</a:t>
            </a:r>
            <a:r>
              <a:rPr spc="-6" dirty="0"/>
              <a:t> </a:t>
            </a:r>
            <a:r>
              <a:rPr dirty="0"/>
              <a:t>İLK</a:t>
            </a:r>
            <a:r>
              <a:rPr spc="-6" dirty="0"/>
              <a:t> </a:t>
            </a:r>
            <a:r>
              <a:rPr spc="-22" dirty="0"/>
              <a:t>YARDIM</a:t>
            </a:r>
          </a:p>
        </p:txBody>
      </p:sp>
      <p:grpSp>
        <p:nvGrpSpPr>
          <p:cNvPr id="17" name="object 17"/>
          <p:cNvGrpSpPr/>
          <p:nvPr/>
        </p:nvGrpSpPr>
        <p:grpSpPr>
          <a:xfrm>
            <a:off x="1739920" y="4678014"/>
            <a:ext cx="1395823" cy="1639646"/>
            <a:chOff x="730504" y="7480490"/>
            <a:chExt cx="2232025" cy="2621915"/>
          </a:xfrm>
        </p:grpSpPr>
        <p:sp>
          <p:nvSpPr>
            <p:cNvPr id="18" name="object 18"/>
            <p:cNvSpPr/>
            <p:nvPr/>
          </p:nvSpPr>
          <p:spPr>
            <a:xfrm>
              <a:off x="730504" y="7480490"/>
              <a:ext cx="2232025" cy="2621915"/>
            </a:xfrm>
            <a:custGeom>
              <a:avLst/>
              <a:gdLst/>
              <a:ahLst/>
              <a:cxnLst/>
              <a:rect l="l" t="t" r="r" b="b"/>
              <a:pathLst>
                <a:path w="2232025" h="2621915">
                  <a:moveTo>
                    <a:pt x="2231999" y="0"/>
                  </a:moveTo>
                  <a:lnTo>
                    <a:pt x="0" y="0"/>
                  </a:lnTo>
                  <a:lnTo>
                    <a:pt x="0" y="2621660"/>
                  </a:lnTo>
                  <a:lnTo>
                    <a:pt x="2231999" y="2621660"/>
                  </a:lnTo>
                  <a:lnTo>
                    <a:pt x="2231999" y="0"/>
                  </a:lnTo>
                  <a:close/>
                </a:path>
              </a:pathLst>
            </a:custGeom>
            <a:solidFill>
              <a:srgbClr val="FFFFFF"/>
            </a:solidFill>
          </p:spPr>
          <p:txBody>
            <a:bodyPr wrap="square" lIns="0" tIns="0" rIns="0" bIns="0" rtlCol="0"/>
            <a:lstStyle/>
            <a:p>
              <a:endParaRPr sz="1126"/>
            </a:p>
          </p:txBody>
        </p:sp>
        <p:sp>
          <p:nvSpPr>
            <p:cNvPr id="19" name="object 19"/>
            <p:cNvSpPr/>
            <p:nvPr/>
          </p:nvSpPr>
          <p:spPr>
            <a:xfrm>
              <a:off x="1039202" y="7699184"/>
              <a:ext cx="1722755" cy="297180"/>
            </a:xfrm>
            <a:custGeom>
              <a:avLst/>
              <a:gdLst/>
              <a:ahLst/>
              <a:cxnLst/>
              <a:rect l="l" t="t" r="r" b="b"/>
              <a:pathLst>
                <a:path w="1722755" h="297179">
                  <a:moveTo>
                    <a:pt x="59385" y="237617"/>
                  </a:moveTo>
                  <a:lnTo>
                    <a:pt x="0" y="237617"/>
                  </a:lnTo>
                  <a:lnTo>
                    <a:pt x="0" y="297002"/>
                  </a:lnTo>
                  <a:lnTo>
                    <a:pt x="59385" y="297002"/>
                  </a:lnTo>
                  <a:lnTo>
                    <a:pt x="59385" y="237617"/>
                  </a:lnTo>
                  <a:close/>
                </a:path>
                <a:path w="1722755" h="297179">
                  <a:moveTo>
                    <a:pt x="59385" y="0"/>
                  </a:moveTo>
                  <a:lnTo>
                    <a:pt x="0" y="0"/>
                  </a:lnTo>
                  <a:lnTo>
                    <a:pt x="0" y="59397"/>
                  </a:lnTo>
                  <a:lnTo>
                    <a:pt x="0" y="118795"/>
                  </a:lnTo>
                  <a:lnTo>
                    <a:pt x="0" y="178193"/>
                  </a:lnTo>
                  <a:lnTo>
                    <a:pt x="0" y="237591"/>
                  </a:lnTo>
                  <a:lnTo>
                    <a:pt x="59385" y="237591"/>
                  </a:lnTo>
                  <a:lnTo>
                    <a:pt x="59385" y="178193"/>
                  </a:lnTo>
                  <a:lnTo>
                    <a:pt x="59385" y="118795"/>
                  </a:lnTo>
                  <a:lnTo>
                    <a:pt x="59385" y="59397"/>
                  </a:lnTo>
                  <a:lnTo>
                    <a:pt x="59385" y="0"/>
                  </a:lnTo>
                  <a:close/>
                </a:path>
                <a:path w="1722755" h="297179">
                  <a:moveTo>
                    <a:pt x="296976" y="237617"/>
                  </a:moveTo>
                  <a:lnTo>
                    <a:pt x="237591" y="237617"/>
                  </a:lnTo>
                  <a:lnTo>
                    <a:pt x="178193" y="237617"/>
                  </a:lnTo>
                  <a:lnTo>
                    <a:pt x="118795" y="237617"/>
                  </a:lnTo>
                  <a:lnTo>
                    <a:pt x="118795" y="297002"/>
                  </a:lnTo>
                  <a:lnTo>
                    <a:pt x="178193" y="297002"/>
                  </a:lnTo>
                  <a:lnTo>
                    <a:pt x="237591" y="297002"/>
                  </a:lnTo>
                  <a:lnTo>
                    <a:pt x="296976" y="297002"/>
                  </a:lnTo>
                  <a:lnTo>
                    <a:pt x="296976" y="237617"/>
                  </a:lnTo>
                  <a:close/>
                </a:path>
                <a:path w="1722755" h="297179">
                  <a:moveTo>
                    <a:pt x="296976" y="118795"/>
                  </a:moveTo>
                  <a:lnTo>
                    <a:pt x="237591" y="118795"/>
                  </a:lnTo>
                  <a:lnTo>
                    <a:pt x="178193" y="118795"/>
                  </a:lnTo>
                  <a:lnTo>
                    <a:pt x="118795" y="118795"/>
                  </a:lnTo>
                  <a:lnTo>
                    <a:pt x="118795" y="178193"/>
                  </a:lnTo>
                  <a:lnTo>
                    <a:pt x="118795" y="237591"/>
                  </a:lnTo>
                  <a:lnTo>
                    <a:pt x="178193" y="237591"/>
                  </a:lnTo>
                  <a:lnTo>
                    <a:pt x="237591" y="237591"/>
                  </a:lnTo>
                  <a:lnTo>
                    <a:pt x="296976" y="237591"/>
                  </a:lnTo>
                  <a:lnTo>
                    <a:pt x="296976" y="178193"/>
                  </a:lnTo>
                  <a:lnTo>
                    <a:pt x="296976" y="118795"/>
                  </a:lnTo>
                  <a:close/>
                </a:path>
                <a:path w="1722755" h="297179">
                  <a:moveTo>
                    <a:pt x="296976" y="0"/>
                  </a:moveTo>
                  <a:lnTo>
                    <a:pt x="237591" y="0"/>
                  </a:lnTo>
                  <a:lnTo>
                    <a:pt x="178193" y="0"/>
                  </a:lnTo>
                  <a:lnTo>
                    <a:pt x="118795" y="0"/>
                  </a:lnTo>
                  <a:lnTo>
                    <a:pt x="59397" y="0"/>
                  </a:lnTo>
                  <a:lnTo>
                    <a:pt x="59397" y="59397"/>
                  </a:lnTo>
                  <a:lnTo>
                    <a:pt x="118795" y="59397"/>
                  </a:lnTo>
                  <a:lnTo>
                    <a:pt x="178193" y="59397"/>
                  </a:lnTo>
                  <a:lnTo>
                    <a:pt x="237591" y="59397"/>
                  </a:lnTo>
                  <a:lnTo>
                    <a:pt x="296976" y="59397"/>
                  </a:lnTo>
                  <a:lnTo>
                    <a:pt x="296976" y="0"/>
                  </a:lnTo>
                  <a:close/>
                </a:path>
                <a:path w="1722755" h="297179">
                  <a:moveTo>
                    <a:pt x="356387" y="0"/>
                  </a:moveTo>
                  <a:lnTo>
                    <a:pt x="297002" y="0"/>
                  </a:lnTo>
                  <a:lnTo>
                    <a:pt x="297002" y="59397"/>
                  </a:lnTo>
                  <a:lnTo>
                    <a:pt x="356387" y="59397"/>
                  </a:lnTo>
                  <a:lnTo>
                    <a:pt x="356387" y="0"/>
                  </a:lnTo>
                  <a:close/>
                </a:path>
                <a:path w="1722755" h="297179">
                  <a:moveTo>
                    <a:pt x="415798" y="237617"/>
                  </a:moveTo>
                  <a:lnTo>
                    <a:pt x="356400" y="237617"/>
                  </a:lnTo>
                  <a:lnTo>
                    <a:pt x="356400" y="297002"/>
                  </a:lnTo>
                  <a:lnTo>
                    <a:pt x="415798" y="297002"/>
                  </a:lnTo>
                  <a:lnTo>
                    <a:pt x="415798" y="237617"/>
                  </a:lnTo>
                  <a:close/>
                </a:path>
                <a:path w="1722755" h="297179">
                  <a:moveTo>
                    <a:pt x="415798" y="0"/>
                  </a:moveTo>
                  <a:lnTo>
                    <a:pt x="356400" y="0"/>
                  </a:lnTo>
                  <a:lnTo>
                    <a:pt x="356400" y="59397"/>
                  </a:lnTo>
                  <a:lnTo>
                    <a:pt x="356400" y="118795"/>
                  </a:lnTo>
                  <a:lnTo>
                    <a:pt x="356400" y="178193"/>
                  </a:lnTo>
                  <a:lnTo>
                    <a:pt x="356400" y="237591"/>
                  </a:lnTo>
                  <a:lnTo>
                    <a:pt x="415798" y="237591"/>
                  </a:lnTo>
                  <a:lnTo>
                    <a:pt x="415798" y="178193"/>
                  </a:lnTo>
                  <a:lnTo>
                    <a:pt x="415798" y="118795"/>
                  </a:lnTo>
                  <a:lnTo>
                    <a:pt x="415798" y="59397"/>
                  </a:lnTo>
                  <a:lnTo>
                    <a:pt x="415798" y="0"/>
                  </a:lnTo>
                  <a:close/>
                </a:path>
                <a:path w="1722755" h="297179">
                  <a:moveTo>
                    <a:pt x="534581" y="178193"/>
                  </a:moveTo>
                  <a:lnTo>
                    <a:pt x="475195" y="178193"/>
                  </a:lnTo>
                  <a:lnTo>
                    <a:pt x="475195" y="237591"/>
                  </a:lnTo>
                  <a:lnTo>
                    <a:pt x="534581" y="237591"/>
                  </a:lnTo>
                  <a:lnTo>
                    <a:pt x="534581" y="178193"/>
                  </a:lnTo>
                  <a:close/>
                </a:path>
                <a:path w="1722755" h="297179">
                  <a:moveTo>
                    <a:pt x="534581" y="59397"/>
                  </a:moveTo>
                  <a:lnTo>
                    <a:pt x="475195" y="59397"/>
                  </a:lnTo>
                  <a:lnTo>
                    <a:pt x="475195" y="118795"/>
                  </a:lnTo>
                  <a:lnTo>
                    <a:pt x="534581" y="118795"/>
                  </a:lnTo>
                  <a:lnTo>
                    <a:pt x="534581" y="59397"/>
                  </a:lnTo>
                  <a:close/>
                </a:path>
                <a:path w="1722755" h="297179">
                  <a:moveTo>
                    <a:pt x="593991" y="237617"/>
                  </a:moveTo>
                  <a:lnTo>
                    <a:pt x="534593" y="237617"/>
                  </a:lnTo>
                  <a:lnTo>
                    <a:pt x="534593" y="297002"/>
                  </a:lnTo>
                  <a:lnTo>
                    <a:pt x="593991" y="297002"/>
                  </a:lnTo>
                  <a:lnTo>
                    <a:pt x="593991" y="237617"/>
                  </a:lnTo>
                  <a:close/>
                </a:path>
                <a:path w="1722755" h="297179">
                  <a:moveTo>
                    <a:pt x="653389" y="178193"/>
                  </a:moveTo>
                  <a:lnTo>
                    <a:pt x="593991" y="178193"/>
                  </a:lnTo>
                  <a:lnTo>
                    <a:pt x="534593" y="178193"/>
                  </a:lnTo>
                  <a:lnTo>
                    <a:pt x="534593" y="237591"/>
                  </a:lnTo>
                  <a:lnTo>
                    <a:pt x="593991" y="237591"/>
                  </a:lnTo>
                  <a:lnTo>
                    <a:pt x="653389" y="237591"/>
                  </a:lnTo>
                  <a:lnTo>
                    <a:pt x="653389" y="178193"/>
                  </a:lnTo>
                  <a:close/>
                </a:path>
                <a:path w="1722755" h="297179">
                  <a:moveTo>
                    <a:pt x="653389" y="59397"/>
                  </a:moveTo>
                  <a:lnTo>
                    <a:pt x="593991" y="59397"/>
                  </a:lnTo>
                  <a:lnTo>
                    <a:pt x="593991" y="118795"/>
                  </a:lnTo>
                  <a:lnTo>
                    <a:pt x="653389" y="118795"/>
                  </a:lnTo>
                  <a:lnTo>
                    <a:pt x="653389" y="59397"/>
                  </a:lnTo>
                  <a:close/>
                </a:path>
                <a:path w="1722755" h="297179">
                  <a:moveTo>
                    <a:pt x="712800" y="237617"/>
                  </a:moveTo>
                  <a:lnTo>
                    <a:pt x="653402" y="237617"/>
                  </a:lnTo>
                  <a:lnTo>
                    <a:pt x="653402" y="297002"/>
                  </a:lnTo>
                  <a:lnTo>
                    <a:pt x="712800" y="297002"/>
                  </a:lnTo>
                  <a:lnTo>
                    <a:pt x="712800" y="237617"/>
                  </a:lnTo>
                  <a:close/>
                </a:path>
                <a:path w="1722755" h="297179">
                  <a:moveTo>
                    <a:pt x="831596" y="0"/>
                  </a:moveTo>
                  <a:lnTo>
                    <a:pt x="772198" y="0"/>
                  </a:lnTo>
                  <a:lnTo>
                    <a:pt x="712800" y="0"/>
                  </a:lnTo>
                  <a:lnTo>
                    <a:pt x="712800" y="59397"/>
                  </a:lnTo>
                  <a:lnTo>
                    <a:pt x="712800" y="118795"/>
                  </a:lnTo>
                  <a:lnTo>
                    <a:pt x="772198" y="118795"/>
                  </a:lnTo>
                  <a:lnTo>
                    <a:pt x="772198" y="59397"/>
                  </a:lnTo>
                  <a:lnTo>
                    <a:pt x="831596" y="59397"/>
                  </a:lnTo>
                  <a:lnTo>
                    <a:pt x="831596" y="0"/>
                  </a:lnTo>
                  <a:close/>
                </a:path>
                <a:path w="1722755" h="297179">
                  <a:moveTo>
                    <a:pt x="890981" y="59397"/>
                  </a:moveTo>
                  <a:lnTo>
                    <a:pt x="831596" y="59397"/>
                  </a:lnTo>
                  <a:lnTo>
                    <a:pt x="831596" y="118795"/>
                  </a:lnTo>
                  <a:lnTo>
                    <a:pt x="831596" y="178193"/>
                  </a:lnTo>
                  <a:lnTo>
                    <a:pt x="772198" y="178193"/>
                  </a:lnTo>
                  <a:lnTo>
                    <a:pt x="712800" y="178193"/>
                  </a:lnTo>
                  <a:lnTo>
                    <a:pt x="653402" y="178193"/>
                  </a:lnTo>
                  <a:lnTo>
                    <a:pt x="653402" y="237591"/>
                  </a:lnTo>
                  <a:lnTo>
                    <a:pt x="712800" y="237591"/>
                  </a:lnTo>
                  <a:lnTo>
                    <a:pt x="772198" y="237591"/>
                  </a:lnTo>
                  <a:lnTo>
                    <a:pt x="831596" y="237591"/>
                  </a:lnTo>
                  <a:lnTo>
                    <a:pt x="890981" y="237591"/>
                  </a:lnTo>
                  <a:lnTo>
                    <a:pt x="890981" y="178193"/>
                  </a:lnTo>
                  <a:lnTo>
                    <a:pt x="890981" y="118795"/>
                  </a:lnTo>
                  <a:lnTo>
                    <a:pt x="890981" y="59397"/>
                  </a:lnTo>
                  <a:close/>
                </a:path>
                <a:path w="1722755" h="297179">
                  <a:moveTo>
                    <a:pt x="950391" y="59397"/>
                  </a:moveTo>
                  <a:lnTo>
                    <a:pt x="890993" y="59397"/>
                  </a:lnTo>
                  <a:lnTo>
                    <a:pt x="890993" y="118795"/>
                  </a:lnTo>
                  <a:lnTo>
                    <a:pt x="950391" y="118795"/>
                  </a:lnTo>
                  <a:lnTo>
                    <a:pt x="950391" y="59397"/>
                  </a:lnTo>
                  <a:close/>
                </a:path>
                <a:path w="1722755" h="297179">
                  <a:moveTo>
                    <a:pt x="1009789" y="118795"/>
                  </a:moveTo>
                  <a:lnTo>
                    <a:pt x="950391" y="118795"/>
                  </a:lnTo>
                  <a:lnTo>
                    <a:pt x="950391" y="178193"/>
                  </a:lnTo>
                  <a:lnTo>
                    <a:pt x="1009789" y="178193"/>
                  </a:lnTo>
                  <a:lnTo>
                    <a:pt x="1009789" y="118795"/>
                  </a:lnTo>
                  <a:close/>
                </a:path>
                <a:path w="1722755" h="297179">
                  <a:moveTo>
                    <a:pt x="1069200" y="178193"/>
                  </a:moveTo>
                  <a:lnTo>
                    <a:pt x="1009802" y="178193"/>
                  </a:lnTo>
                  <a:lnTo>
                    <a:pt x="1009802" y="237591"/>
                  </a:lnTo>
                  <a:lnTo>
                    <a:pt x="1069200" y="237591"/>
                  </a:lnTo>
                  <a:lnTo>
                    <a:pt x="1069200" y="178193"/>
                  </a:lnTo>
                  <a:close/>
                </a:path>
                <a:path w="1722755" h="297179">
                  <a:moveTo>
                    <a:pt x="1128585" y="59397"/>
                  </a:moveTo>
                  <a:lnTo>
                    <a:pt x="1069200" y="59397"/>
                  </a:lnTo>
                  <a:lnTo>
                    <a:pt x="1009802" y="59397"/>
                  </a:lnTo>
                  <a:lnTo>
                    <a:pt x="1009802" y="118795"/>
                  </a:lnTo>
                  <a:lnTo>
                    <a:pt x="1069200" y="118795"/>
                  </a:lnTo>
                  <a:lnTo>
                    <a:pt x="1069200" y="178193"/>
                  </a:lnTo>
                  <a:lnTo>
                    <a:pt x="1128585" y="178193"/>
                  </a:lnTo>
                  <a:lnTo>
                    <a:pt x="1128585" y="118795"/>
                  </a:lnTo>
                  <a:lnTo>
                    <a:pt x="1128585" y="59397"/>
                  </a:lnTo>
                  <a:close/>
                </a:path>
                <a:path w="1722755" h="297179">
                  <a:moveTo>
                    <a:pt x="1247394" y="0"/>
                  </a:moveTo>
                  <a:lnTo>
                    <a:pt x="1187996" y="0"/>
                  </a:lnTo>
                  <a:lnTo>
                    <a:pt x="1128598" y="0"/>
                  </a:lnTo>
                  <a:lnTo>
                    <a:pt x="1128598" y="59397"/>
                  </a:lnTo>
                  <a:lnTo>
                    <a:pt x="1187996" y="59397"/>
                  </a:lnTo>
                  <a:lnTo>
                    <a:pt x="1187996" y="118795"/>
                  </a:lnTo>
                  <a:lnTo>
                    <a:pt x="1128598" y="118795"/>
                  </a:lnTo>
                  <a:lnTo>
                    <a:pt x="1128598" y="178193"/>
                  </a:lnTo>
                  <a:lnTo>
                    <a:pt x="1128598" y="237591"/>
                  </a:lnTo>
                  <a:lnTo>
                    <a:pt x="1187996" y="237591"/>
                  </a:lnTo>
                  <a:lnTo>
                    <a:pt x="1187996" y="178193"/>
                  </a:lnTo>
                  <a:lnTo>
                    <a:pt x="1247394" y="178193"/>
                  </a:lnTo>
                  <a:lnTo>
                    <a:pt x="1247394" y="118795"/>
                  </a:lnTo>
                  <a:lnTo>
                    <a:pt x="1247394" y="59397"/>
                  </a:lnTo>
                  <a:lnTo>
                    <a:pt x="1247394" y="0"/>
                  </a:lnTo>
                  <a:close/>
                </a:path>
                <a:path w="1722755" h="297179">
                  <a:moveTo>
                    <a:pt x="1366177" y="0"/>
                  </a:moveTo>
                  <a:lnTo>
                    <a:pt x="1306791" y="0"/>
                  </a:lnTo>
                  <a:lnTo>
                    <a:pt x="1306791" y="59397"/>
                  </a:lnTo>
                  <a:lnTo>
                    <a:pt x="1306791" y="118795"/>
                  </a:lnTo>
                  <a:lnTo>
                    <a:pt x="1306791" y="178193"/>
                  </a:lnTo>
                  <a:lnTo>
                    <a:pt x="1306791" y="237591"/>
                  </a:lnTo>
                  <a:lnTo>
                    <a:pt x="1366177" y="237591"/>
                  </a:lnTo>
                  <a:lnTo>
                    <a:pt x="1366177" y="178193"/>
                  </a:lnTo>
                  <a:lnTo>
                    <a:pt x="1366177" y="118795"/>
                  </a:lnTo>
                  <a:lnTo>
                    <a:pt x="1366177" y="59397"/>
                  </a:lnTo>
                  <a:lnTo>
                    <a:pt x="1366177" y="0"/>
                  </a:lnTo>
                  <a:close/>
                </a:path>
                <a:path w="1722755" h="297179">
                  <a:moveTo>
                    <a:pt x="1425587" y="0"/>
                  </a:moveTo>
                  <a:lnTo>
                    <a:pt x="1366202" y="0"/>
                  </a:lnTo>
                  <a:lnTo>
                    <a:pt x="1366202" y="59397"/>
                  </a:lnTo>
                  <a:lnTo>
                    <a:pt x="1425587" y="59397"/>
                  </a:lnTo>
                  <a:lnTo>
                    <a:pt x="1425587" y="0"/>
                  </a:lnTo>
                  <a:close/>
                </a:path>
                <a:path w="1722755" h="297179">
                  <a:moveTo>
                    <a:pt x="1603781" y="118795"/>
                  </a:moveTo>
                  <a:lnTo>
                    <a:pt x="1544396" y="118795"/>
                  </a:lnTo>
                  <a:lnTo>
                    <a:pt x="1484998" y="118795"/>
                  </a:lnTo>
                  <a:lnTo>
                    <a:pt x="1425600" y="118795"/>
                  </a:lnTo>
                  <a:lnTo>
                    <a:pt x="1425600" y="178193"/>
                  </a:lnTo>
                  <a:lnTo>
                    <a:pt x="1425600" y="237591"/>
                  </a:lnTo>
                  <a:lnTo>
                    <a:pt x="1484998" y="237591"/>
                  </a:lnTo>
                  <a:lnTo>
                    <a:pt x="1544396" y="237591"/>
                  </a:lnTo>
                  <a:lnTo>
                    <a:pt x="1603781" y="237591"/>
                  </a:lnTo>
                  <a:lnTo>
                    <a:pt x="1603781" y="178193"/>
                  </a:lnTo>
                  <a:lnTo>
                    <a:pt x="1603781" y="118795"/>
                  </a:lnTo>
                  <a:close/>
                </a:path>
                <a:path w="1722755" h="297179">
                  <a:moveTo>
                    <a:pt x="1603781" y="0"/>
                  </a:moveTo>
                  <a:lnTo>
                    <a:pt x="1544396" y="0"/>
                  </a:lnTo>
                  <a:lnTo>
                    <a:pt x="1484998" y="0"/>
                  </a:lnTo>
                  <a:lnTo>
                    <a:pt x="1425600" y="0"/>
                  </a:lnTo>
                  <a:lnTo>
                    <a:pt x="1425600" y="59397"/>
                  </a:lnTo>
                  <a:lnTo>
                    <a:pt x="1484998" y="59397"/>
                  </a:lnTo>
                  <a:lnTo>
                    <a:pt x="1544396" y="59397"/>
                  </a:lnTo>
                  <a:lnTo>
                    <a:pt x="1603781" y="59397"/>
                  </a:lnTo>
                  <a:lnTo>
                    <a:pt x="1603781" y="0"/>
                  </a:lnTo>
                  <a:close/>
                </a:path>
                <a:path w="1722755" h="297179">
                  <a:moveTo>
                    <a:pt x="1722589" y="0"/>
                  </a:moveTo>
                  <a:lnTo>
                    <a:pt x="1663192" y="0"/>
                  </a:lnTo>
                  <a:lnTo>
                    <a:pt x="1603794" y="0"/>
                  </a:lnTo>
                  <a:lnTo>
                    <a:pt x="1603794" y="59397"/>
                  </a:lnTo>
                  <a:lnTo>
                    <a:pt x="1663192" y="59397"/>
                  </a:lnTo>
                  <a:lnTo>
                    <a:pt x="1663192" y="118795"/>
                  </a:lnTo>
                  <a:lnTo>
                    <a:pt x="1663192" y="178193"/>
                  </a:lnTo>
                  <a:lnTo>
                    <a:pt x="1663192" y="237591"/>
                  </a:lnTo>
                  <a:lnTo>
                    <a:pt x="1722589" y="237591"/>
                  </a:lnTo>
                  <a:lnTo>
                    <a:pt x="1722589" y="178193"/>
                  </a:lnTo>
                  <a:lnTo>
                    <a:pt x="1722589" y="118795"/>
                  </a:lnTo>
                  <a:lnTo>
                    <a:pt x="1722589" y="59397"/>
                  </a:lnTo>
                  <a:lnTo>
                    <a:pt x="1722589" y="0"/>
                  </a:lnTo>
                  <a:close/>
                </a:path>
              </a:pathLst>
            </a:custGeom>
            <a:solidFill>
              <a:srgbClr val="000000"/>
            </a:solidFill>
          </p:spPr>
          <p:txBody>
            <a:bodyPr wrap="square" lIns="0" tIns="0" rIns="0" bIns="0" rtlCol="0"/>
            <a:lstStyle/>
            <a:p>
              <a:endParaRPr sz="1126"/>
            </a:p>
          </p:txBody>
        </p:sp>
        <p:sp>
          <p:nvSpPr>
            <p:cNvPr id="20" name="object 20"/>
            <p:cNvSpPr/>
            <p:nvPr/>
          </p:nvSpPr>
          <p:spPr>
            <a:xfrm>
              <a:off x="1039202" y="7936801"/>
              <a:ext cx="1722755" cy="356870"/>
            </a:xfrm>
            <a:custGeom>
              <a:avLst/>
              <a:gdLst/>
              <a:ahLst/>
              <a:cxnLst/>
              <a:rect l="l" t="t" r="r" b="b"/>
              <a:pathLst>
                <a:path w="1722755" h="356870">
                  <a:moveTo>
                    <a:pt x="59385" y="237591"/>
                  </a:moveTo>
                  <a:lnTo>
                    <a:pt x="0" y="237591"/>
                  </a:lnTo>
                  <a:lnTo>
                    <a:pt x="0" y="296976"/>
                  </a:lnTo>
                  <a:lnTo>
                    <a:pt x="59385" y="296976"/>
                  </a:lnTo>
                  <a:lnTo>
                    <a:pt x="59385" y="237591"/>
                  </a:lnTo>
                  <a:close/>
                </a:path>
                <a:path w="1722755" h="356870">
                  <a:moveTo>
                    <a:pt x="59385" y="59385"/>
                  </a:moveTo>
                  <a:lnTo>
                    <a:pt x="0" y="59385"/>
                  </a:lnTo>
                  <a:lnTo>
                    <a:pt x="0" y="118783"/>
                  </a:lnTo>
                  <a:lnTo>
                    <a:pt x="0" y="178181"/>
                  </a:lnTo>
                  <a:lnTo>
                    <a:pt x="59385" y="178181"/>
                  </a:lnTo>
                  <a:lnTo>
                    <a:pt x="59385" y="118783"/>
                  </a:lnTo>
                  <a:lnTo>
                    <a:pt x="59385" y="59385"/>
                  </a:lnTo>
                  <a:close/>
                </a:path>
                <a:path w="1722755" h="356870">
                  <a:moveTo>
                    <a:pt x="296976" y="237591"/>
                  </a:moveTo>
                  <a:lnTo>
                    <a:pt x="237591" y="237591"/>
                  </a:lnTo>
                  <a:lnTo>
                    <a:pt x="178193" y="237591"/>
                  </a:lnTo>
                  <a:lnTo>
                    <a:pt x="118795" y="237591"/>
                  </a:lnTo>
                  <a:lnTo>
                    <a:pt x="59397" y="237591"/>
                  </a:lnTo>
                  <a:lnTo>
                    <a:pt x="59397" y="296976"/>
                  </a:lnTo>
                  <a:lnTo>
                    <a:pt x="59397" y="356374"/>
                  </a:lnTo>
                  <a:lnTo>
                    <a:pt x="118795" y="356374"/>
                  </a:lnTo>
                  <a:lnTo>
                    <a:pt x="178193" y="356374"/>
                  </a:lnTo>
                  <a:lnTo>
                    <a:pt x="237591" y="356374"/>
                  </a:lnTo>
                  <a:lnTo>
                    <a:pt x="237591" y="296976"/>
                  </a:lnTo>
                  <a:lnTo>
                    <a:pt x="296976" y="296976"/>
                  </a:lnTo>
                  <a:lnTo>
                    <a:pt x="296976" y="237591"/>
                  </a:lnTo>
                  <a:close/>
                </a:path>
                <a:path w="1722755" h="356870">
                  <a:moveTo>
                    <a:pt x="296976" y="118783"/>
                  </a:moveTo>
                  <a:lnTo>
                    <a:pt x="237591" y="118783"/>
                  </a:lnTo>
                  <a:lnTo>
                    <a:pt x="178193" y="118783"/>
                  </a:lnTo>
                  <a:lnTo>
                    <a:pt x="118795" y="118783"/>
                  </a:lnTo>
                  <a:lnTo>
                    <a:pt x="59397" y="118783"/>
                  </a:lnTo>
                  <a:lnTo>
                    <a:pt x="59397" y="178181"/>
                  </a:lnTo>
                  <a:lnTo>
                    <a:pt x="118795" y="178181"/>
                  </a:lnTo>
                  <a:lnTo>
                    <a:pt x="178193" y="178181"/>
                  </a:lnTo>
                  <a:lnTo>
                    <a:pt x="237591" y="178181"/>
                  </a:lnTo>
                  <a:lnTo>
                    <a:pt x="296976" y="178181"/>
                  </a:lnTo>
                  <a:lnTo>
                    <a:pt x="296976" y="118783"/>
                  </a:lnTo>
                  <a:close/>
                </a:path>
                <a:path w="1722755" h="356870">
                  <a:moveTo>
                    <a:pt x="356387" y="118783"/>
                  </a:moveTo>
                  <a:lnTo>
                    <a:pt x="297002" y="118783"/>
                  </a:lnTo>
                  <a:lnTo>
                    <a:pt x="297002" y="178181"/>
                  </a:lnTo>
                  <a:lnTo>
                    <a:pt x="356387" y="178181"/>
                  </a:lnTo>
                  <a:lnTo>
                    <a:pt x="356387" y="118783"/>
                  </a:lnTo>
                  <a:close/>
                </a:path>
                <a:path w="1722755" h="356870">
                  <a:moveTo>
                    <a:pt x="415798" y="59385"/>
                  </a:moveTo>
                  <a:lnTo>
                    <a:pt x="356400" y="59385"/>
                  </a:lnTo>
                  <a:lnTo>
                    <a:pt x="356400" y="118783"/>
                  </a:lnTo>
                  <a:lnTo>
                    <a:pt x="356400" y="178181"/>
                  </a:lnTo>
                  <a:lnTo>
                    <a:pt x="415798" y="178181"/>
                  </a:lnTo>
                  <a:lnTo>
                    <a:pt x="415798" y="118783"/>
                  </a:lnTo>
                  <a:lnTo>
                    <a:pt x="415798" y="59385"/>
                  </a:lnTo>
                  <a:close/>
                </a:path>
                <a:path w="1722755" h="356870">
                  <a:moveTo>
                    <a:pt x="534581" y="237591"/>
                  </a:moveTo>
                  <a:lnTo>
                    <a:pt x="475195" y="237591"/>
                  </a:lnTo>
                  <a:lnTo>
                    <a:pt x="415798" y="237591"/>
                  </a:lnTo>
                  <a:lnTo>
                    <a:pt x="356400" y="237591"/>
                  </a:lnTo>
                  <a:lnTo>
                    <a:pt x="356400" y="296976"/>
                  </a:lnTo>
                  <a:lnTo>
                    <a:pt x="415798" y="296976"/>
                  </a:lnTo>
                  <a:lnTo>
                    <a:pt x="475195" y="296976"/>
                  </a:lnTo>
                  <a:lnTo>
                    <a:pt x="534581" y="296976"/>
                  </a:lnTo>
                  <a:lnTo>
                    <a:pt x="534581" y="237591"/>
                  </a:lnTo>
                  <a:close/>
                </a:path>
                <a:path w="1722755" h="356870">
                  <a:moveTo>
                    <a:pt x="534581" y="59385"/>
                  </a:moveTo>
                  <a:lnTo>
                    <a:pt x="475195" y="59385"/>
                  </a:lnTo>
                  <a:lnTo>
                    <a:pt x="475195" y="118783"/>
                  </a:lnTo>
                  <a:lnTo>
                    <a:pt x="475195" y="178181"/>
                  </a:lnTo>
                  <a:lnTo>
                    <a:pt x="534581" y="178181"/>
                  </a:lnTo>
                  <a:lnTo>
                    <a:pt x="534581" y="118783"/>
                  </a:lnTo>
                  <a:lnTo>
                    <a:pt x="534581" y="59385"/>
                  </a:lnTo>
                  <a:close/>
                </a:path>
                <a:path w="1722755" h="356870">
                  <a:moveTo>
                    <a:pt x="593991" y="237591"/>
                  </a:moveTo>
                  <a:lnTo>
                    <a:pt x="534593" y="237591"/>
                  </a:lnTo>
                  <a:lnTo>
                    <a:pt x="534593" y="296976"/>
                  </a:lnTo>
                  <a:lnTo>
                    <a:pt x="593991" y="296976"/>
                  </a:lnTo>
                  <a:lnTo>
                    <a:pt x="593991" y="237591"/>
                  </a:lnTo>
                  <a:close/>
                </a:path>
                <a:path w="1722755" h="356870">
                  <a:moveTo>
                    <a:pt x="593991" y="59385"/>
                  </a:moveTo>
                  <a:lnTo>
                    <a:pt x="534593" y="59385"/>
                  </a:lnTo>
                  <a:lnTo>
                    <a:pt x="534593" y="118783"/>
                  </a:lnTo>
                  <a:lnTo>
                    <a:pt x="593991" y="118783"/>
                  </a:lnTo>
                  <a:lnTo>
                    <a:pt x="593991" y="59385"/>
                  </a:lnTo>
                  <a:close/>
                </a:path>
                <a:path w="1722755" h="356870">
                  <a:moveTo>
                    <a:pt x="653389" y="118783"/>
                  </a:moveTo>
                  <a:lnTo>
                    <a:pt x="593991" y="118783"/>
                  </a:lnTo>
                  <a:lnTo>
                    <a:pt x="593991" y="178181"/>
                  </a:lnTo>
                  <a:lnTo>
                    <a:pt x="534593" y="178181"/>
                  </a:lnTo>
                  <a:lnTo>
                    <a:pt x="534593" y="237578"/>
                  </a:lnTo>
                  <a:lnTo>
                    <a:pt x="593991" y="237578"/>
                  </a:lnTo>
                  <a:lnTo>
                    <a:pt x="653389" y="237578"/>
                  </a:lnTo>
                  <a:lnTo>
                    <a:pt x="653389" y="178181"/>
                  </a:lnTo>
                  <a:lnTo>
                    <a:pt x="653389" y="118783"/>
                  </a:lnTo>
                  <a:close/>
                </a:path>
                <a:path w="1722755" h="356870">
                  <a:moveTo>
                    <a:pt x="712800" y="0"/>
                  </a:moveTo>
                  <a:lnTo>
                    <a:pt x="653402" y="0"/>
                  </a:lnTo>
                  <a:lnTo>
                    <a:pt x="653402" y="59385"/>
                  </a:lnTo>
                  <a:lnTo>
                    <a:pt x="712800" y="59385"/>
                  </a:lnTo>
                  <a:lnTo>
                    <a:pt x="712800" y="0"/>
                  </a:lnTo>
                  <a:close/>
                </a:path>
                <a:path w="1722755" h="356870">
                  <a:moveTo>
                    <a:pt x="772198" y="118783"/>
                  </a:moveTo>
                  <a:lnTo>
                    <a:pt x="712800" y="118783"/>
                  </a:lnTo>
                  <a:lnTo>
                    <a:pt x="712800" y="178181"/>
                  </a:lnTo>
                  <a:lnTo>
                    <a:pt x="772198" y="178181"/>
                  </a:lnTo>
                  <a:lnTo>
                    <a:pt x="772198" y="118783"/>
                  </a:lnTo>
                  <a:close/>
                </a:path>
                <a:path w="1722755" h="356870">
                  <a:moveTo>
                    <a:pt x="890981" y="237591"/>
                  </a:moveTo>
                  <a:lnTo>
                    <a:pt x="831596" y="237591"/>
                  </a:lnTo>
                  <a:lnTo>
                    <a:pt x="772198" y="237591"/>
                  </a:lnTo>
                  <a:lnTo>
                    <a:pt x="712800" y="237591"/>
                  </a:lnTo>
                  <a:lnTo>
                    <a:pt x="653402" y="237591"/>
                  </a:lnTo>
                  <a:lnTo>
                    <a:pt x="653402" y="296976"/>
                  </a:lnTo>
                  <a:lnTo>
                    <a:pt x="712800" y="296976"/>
                  </a:lnTo>
                  <a:lnTo>
                    <a:pt x="772198" y="296976"/>
                  </a:lnTo>
                  <a:lnTo>
                    <a:pt x="831596" y="296976"/>
                  </a:lnTo>
                  <a:lnTo>
                    <a:pt x="890981" y="296976"/>
                  </a:lnTo>
                  <a:lnTo>
                    <a:pt x="890981" y="237591"/>
                  </a:lnTo>
                  <a:close/>
                </a:path>
                <a:path w="1722755" h="356870">
                  <a:moveTo>
                    <a:pt x="890981" y="0"/>
                  </a:moveTo>
                  <a:lnTo>
                    <a:pt x="831596" y="0"/>
                  </a:lnTo>
                  <a:lnTo>
                    <a:pt x="831596" y="59385"/>
                  </a:lnTo>
                  <a:lnTo>
                    <a:pt x="772198" y="59385"/>
                  </a:lnTo>
                  <a:lnTo>
                    <a:pt x="772198" y="118783"/>
                  </a:lnTo>
                  <a:lnTo>
                    <a:pt x="831596" y="118783"/>
                  </a:lnTo>
                  <a:lnTo>
                    <a:pt x="831596" y="178181"/>
                  </a:lnTo>
                  <a:lnTo>
                    <a:pt x="890981" y="178181"/>
                  </a:lnTo>
                  <a:lnTo>
                    <a:pt x="890981" y="118783"/>
                  </a:lnTo>
                  <a:lnTo>
                    <a:pt x="890981" y="59385"/>
                  </a:lnTo>
                  <a:lnTo>
                    <a:pt x="890981" y="0"/>
                  </a:lnTo>
                  <a:close/>
                </a:path>
                <a:path w="1722755" h="356870">
                  <a:moveTo>
                    <a:pt x="950391" y="178181"/>
                  </a:moveTo>
                  <a:lnTo>
                    <a:pt x="890993" y="178181"/>
                  </a:lnTo>
                  <a:lnTo>
                    <a:pt x="890993" y="237578"/>
                  </a:lnTo>
                  <a:lnTo>
                    <a:pt x="950391" y="237578"/>
                  </a:lnTo>
                  <a:lnTo>
                    <a:pt x="950391" y="178181"/>
                  </a:lnTo>
                  <a:close/>
                </a:path>
                <a:path w="1722755" h="356870">
                  <a:moveTo>
                    <a:pt x="1009789" y="0"/>
                  </a:moveTo>
                  <a:lnTo>
                    <a:pt x="950391" y="0"/>
                  </a:lnTo>
                  <a:lnTo>
                    <a:pt x="950391" y="59385"/>
                  </a:lnTo>
                  <a:lnTo>
                    <a:pt x="890993" y="59385"/>
                  </a:lnTo>
                  <a:lnTo>
                    <a:pt x="890993" y="118783"/>
                  </a:lnTo>
                  <a:lnTo>
                    <a:pt x="950391" y="118783"/>
                  </a:lnTo>
                  <a:lnTo>
                    <a:pt x="950391" y="178181"/>
                  </a:lnTo>
                  <a:lnTo>
                    <a:pt x="1009789" y="178181"/>
                  </a:lnTo>
                  <a:lnTo>
                    <a:pt x="1009789" y="118783"/>
                  </a:lnTo>
                  <a:lnTo>
                    <a:pt x="1009789" y="59385"/>
                  </a:lnTo>
                  <a:lnTo>
                    <a:pt x="1009789" y="0"/>
                  </a:lnTo>
                  <a:close/>
                </a:path>
                <a:path w="1722755" h="356870">
                  <a:moveTo>
                    <a:pt x="1069200" y="59385"/>
                  </a:moveTo>
                  <a:lnTo>
                    <a:pt x="1009802" y="59385"/>
                  </a:lnTo>
                  <a:lnTo>
                    <a:pt x="1009802" y="118783"/>
                  </a:lnTo>
                  <a:lnTo>
                    <a:pt x="1069200" y="118783"/>
                  </a:lnTo>
                  <a:lnTo>
                    <a:pt x="1069200" y="59385"/>
                  </a:lnTo>
                  <a:close/>
                </a:path>
                <a:path w="1722755" h="356870">
                  <a:moveTo>
                    <a:pt x="1128585" y="237591"/>
                  </a:moveTo>
                  <a:lnTo>
                    <a:pt x="1069200" y="237591"/>
                  </a:lnTo>
                  <a:lnTo>
                    <a:pt x="1009802" y="237591"/>
                  </a:lnTo>
                  <a:lnTo>
                    <a:pt x="1009802" y="296976"/>
                  </a:lnTo>
                  <a:lnTo>
                    <a:pt x="1069200" y="296976"/>
                  </a:lnTo>
                  <a:lnTo>
                    <a:pt x="1128585" y="296976"/>
                  </a:lnTo>
                  <a:lnTo>
                    <a:pt x="1128585" y="237591"/>
                  </a:lnTo>
                  <a:close/>
                </a:path>
                <a:path w="1722755" h="356870">
                  <a:moveTo>
                    <a:pt x="1128585" y="118783"/>
                  </a:moveTo>
                  <a:lnTo>
                    <a:pt x="1069200" y="118783"/>
                  </a:lnTo>
                  <a:lnTo>
                    <a:pt x="1069200" y="178181"/>
                  </a:lnTo>
                  <a:lnTo>
                    <a:pt x="1128585" y="178181"/>
                  </a:lnTo>
                  <a:lnTo>
                    <a:pt x="1128585" y="118783"/>
                  </a:lnTo>
                  <a:close/>
                </a:path>
                <a:path w="1722755" h="356870">
                  <a:moveTo>
                    <a:pt x="1128585" y="0"/>
                  </a:moveTo>
                  <a:lnTo>
                    <a:pt x="1069200" y="0"/>
                  </a:lnTo>
                  <a:lnTo>
                    <a:pt x="1069200" y="59385"/>
                  </a:lnTo>
                  <a:lnTo>
                    <a:pt x="1128585" y="59385"/>
                  </a:lnTo>
                  <a:lnTo>
                    <a:pt x="1128585" y="0"/>
                  </a:lnTo>
                  <a:close/>
                </a:path>
                <a:path w="1722755" h="356870">
                  <a:moveTo>
                    <a:pt x="1187996" y="237591"/>
                  </a:moveTo>
                  <a:lnTo>
                    <a:pt x="1128598" y="237591"/>
                  </a:lnTo>
                  <a:lnTo>
                    <a:pt x="1128598" y="296976"/>
                  </a:lnTo>
                  <a:lnTo>
                    <a:pt x="1187996" y="296976"/>
                  </a:lnTo>
                  <a:lnTo>
                    <a:pt x="1187996" y="237591"/>
                  </a:lnTo>
                  <a:close/>
                </a:path>
                <a:path w="1722755" h="356870">
                  <a:moveTo>
                    <a:pt x="1247394" y="118783"/>
                  </a:moveTo>
                  <a:lnTo>
                    <a:pt x="1187996" y="118783"/>
                  </a:lnTo>
                  <a:lnTo>
                    <a:pt x="1187996" y="178181"/>
                  </a:lnTo>
                  <a:lnTo>
                    <a:pt x="1128598" y="178181"/>
                  </a:lnTo>
                  <a:lnTo>
                    <a:pt x="1128598" y="237578"/>
                  </a:lnTo>
                  <a:lnTo>
                    <a:pt x="1187996" y="237578"/>
                  </a:lnTo>
                  <a:lnTo>
                    <a:pt x="1247394" y="237578"/>
                  </a:lnTo>
                  <a:lnTo>
                    <a:pt x="1247394" y="178181"/>
                  </a:lnTo>
                  <a:lnTo>
                    <a:pt x="1247394" y="118783"/>
                  </a:lnTo>
                  <a:close/>
                </a:path>
                <a:path w="1722755" h="356870">
                  <a:moveTo>
                    <a:pt x="1247394" y="0"/>
                  </a:moveTo>
                  <a:lnTo>
                    <a:pt x="1187996" y="0"/>
                  </a:lnTo>
                  <a:lnTo>
                    <a:pt x="1128598" y="0"/>
                  </a:lnTo>
                  <a:lnTo>
                    <a:pt x="1128598" y="59385"/>
                  </a:lnTo>
                  <a:lnTo>
                    <a:pt x="1187996" y="59385"/>
                  </a:lnTo>
                  <a:lnTo>
                    <a:pt x="1247394" y="59385"/>
                  </a:lnTo>
                  <a:lnTo>
                    <a:pt x="1247394" y="0"/>
                  </a:lnTo>
                  <a:close/>
                </a:path>
                <a:path w="1722755" h="356870">
                  <a:moveTo>
                    <a:pt x="1306791" y="237591"/>
                  </a:moveTo>
                  <a:lnTo>
                    <a:pt x="1247394" y="237591"/>
                  </a:lnTo>
                  <a:lnTo>
                    <a:pt x="1247394" y="296976"/>
                  </a:lnTo>
                  <a:lnTo>
                    <a:pt x="1306791" y="296976"/>
                  </a:lnTo>
                  <a:lnTo>
                    <a:pt x="1306791" y="237591"/>
                  </a:lnTo>
                  <a:close/>
                </a:path>
                <a:path w="1722755" h="356870">
                  <a:moveTo>
                    <a:pt x="1366177" y="0"/>
                  </a:moveTo>
                  <a:lnTo>
                    <a:pt x="1306791" y="0"/>
                  </a:lnTo>
                  <a:lnTo>
                    <a:pt x="1306791" y="59385"/>
                  </a:lnTo>
                  <a:lnTo>
                    <a:pt x="1306791" y="118783"/>
                  </a:lnTo>
                  <a:lnTo>
                    <a:pt x="1306791" y="178181"/>
                  </a:lnTo>
                  <a:lnTo>
                    <a:pt x="1366177" y="178181"/>
                  </a:lnTo>
                  <a:lnTo>
                    <a:pt x="1366177" y="118783"/>
                  </a:lnTo>
                  <a:lnTo>
                    <a:pt x="1366177" y="59385"/>
                  </a:lnTo>
                  <a:lnTo>
                    <a:pt x="1366177" y="0"/>
                  </a:lnTo>
                  <a:close/>
                </a:path>
                <a:path w="1722755" h="356870">
                  <a:moveTo>
                    <a:pt x="1425587" y="237591"/>
                  </a:moveTo>
                  <a:lnTo>
                    <a:pt x="1366202" y="237591"/>
                  </a:lnTo>
                  <a:lnTo>
                    <a:pt x="1366202" y="296976"/>
                  </a:lnTo>
                  <a:lnTo>
                    <a:pt x="1425587" y="296976"/>
                  </a:lnTo>
                  <a:lnTo>
                    <a:pt x="1425587" y="237591"/>
                  </a:lnTo>
                  <a:close/>
                </a:path>
                <a:path w="1722755" h="356870">
                  <a:moveTo>
                    <a:pt x="1425587" y="118783"/>
                  </a:moveTo>
                  <a:lnTo>
                    <a:pt x="1366202" y="118783"/>
                  </a:lnTo>
                  <a:lnTo>
                    <a:pt x="1366202" y="178181"/>
                  </a:lnTo>
                  <a:lnTo>
                    <a:pt x="1425587" y="178181"/>
                  </a:lnTo>
                  <a:lnTo>
                    <a:pt x="1425587" y="118783"/>
                  </a:lnTo>
                  <a:close/>
                </a:path>
                <a:path w="1722755" h="356870">
                  <a:moveTo>
                    <a:pt x="1544396" y="237591"/>
                  </a:moveTo>
                  <a:lnTo>
                    <a:pt x="1484998" y="237591"/>
                  </a:lnTo>
                  <a:lnTo>
                    <a:pt x="1484998" y="296976"/>
                  </a:lnTo>
                  <a:lnTo>
                    <a:pt x="1544396" y="296976"/>
                  </a:lnTo>
                  <a:lnTo>
                    <a:pt x="1544396" y="237591"/>
                  </a:lnTo>
                  <a:close/>
                </a:path>
                <a:path w="1722755" h="356870">
                  <a:moveTo>
                    <a:pt x="1603781" y="118783"/>
                  </a:moveTo>
                  <a:lnTo>
                    <a:pt x="1544396" y="118783"/>
                  </a:lnTo>
                  <a:lnTo>
                    <a:pt x="1484998" y="118783"/>
                  </a:lnTo>
                  <a:lnTo>
                    <a:pt x="1425600" y="118783"/>
                  </a:lnTo>
                  <a:lnTo>
                    <a:pt x="1425600" y="178181"/>
                  </a:lnTo>
                  <a:lnTo>
                    <a:pt x="1484998" y="178181"/>
                  </a:lnTo>
                  <a:lnTo>
                    <a:pt x="1544396" y="178181"/>
                  </a:lnTo>
                  <a:lnTo>
                    <a:pt x="1603781" y="178181"/>
                  </a:lnTo>
                  <a:lnTo>
                    <a:pt x="1603781" y="118783"/>
                  </a:lnTo>
                  <a:close/>
                </a:path>
                <a:path w="1722755" h="356870">
                  <a:moveTo>
                    <a:pt x="1603781" y="0"/>
                  </a:moveTo>
                  <a:lnTo>
                    <a:pt x="1544396" y="0"/>
                  </a:lnTo>
                  <a:lnTo>
                    <a:pt x="1484998" y="0"/>
                  </a:lnTo>
                  <a:lnTo>
                    <a:pt x="1425600" y="0"/>
                  </a:lnTo>
                  <a:lnTo>
                    <a:pt x="1425600" y="59385"/>
                  </a:lnTo>
                  <a:lnTo>
                    <a:pt x="1484998" y="59385"/>
                  </a:lnTo>
                  <a:lnTo>
                    <a:pt x="1544396" y="59385"/>
                  </a:lnTo>
                  <a:lnTo>
                    <a:pt x="1603781" y="59385"/>
                  </a:lnTo>
                  <a:lnTo>
                    <a:pt x="1603781" y="0"/>
                  </a:lnTo>
                  <a:close/>
                </a:path>
                <a:path w="1722755" h="356870">
                  <a:moveTo>
                    <a:pt x="1663192" y="237591"/>
                  </a:moveTo>
                  <a:lnTo>
                    <a:pt x="1603794" y="237591"/>
                  </a:lnTo>
                  <a:lnTo>
                    <a:pt x="1603794" y="296976"/>
                  </a:lnTo>
                  <a:lnTo>
                    <a:pt x="1663192" y="296976"/>
                  </a:lnTo>
                  <a:lnTo>
                    <a:pt x="1663192" y="237591"/>
                  </a:lnTo>
                  <a:close/>
                </a:path>
                <a:path w="1722755" h="356870">
                  <a:moveTo>
                    <a:pt x="1722589" y="0"/>
                  </a:moveTo>
                  <a:lnTo>
                    <a:pt x="1663192" y="0"/>
                  </a:lnTo>
                  <a:lnTo>
                    <a:pt x="1663192" y="59385"/>
                  </a:lnTo>
                  <a:lnTo>
                    <a:pt x="1663192" y="118783"/>
                  </a:lnTo>
                  <a:lnTo>
                    <a:pt x="1603794" y="118783"/>
                  </a:lnTo>
                  <a:lnTo>
                    <a:pt x="1603794" y="178181"/>
                  </a:lnTo>
                  <a:lnTo>
                    <a:pt x="1663192" y="178181"/>
                  </a:lnTo>
                  <a:lnTo>
                    <a:pt x="1722589" y="178181"/>
                  </a:lnTo>
                  <a:lnTo>
                    <a:pt x="1722589" y="118783"/>
                  </a:lnTo>
                  <a:lnTo>
                    <a:pt x="1722589" y="59385"/>
                  </a:lnTo>
                  <a:lnTo>
                    <a:pt x="1722589" y="0"/>
                  </a:lnTo>
                  <a:close/>
                </a:path>
              </a:pathLst>
            </a:custGeom>
            <a:solidFill>
              <a:srgbClr val="000000"/>
            </a:solidFill>
          </p:spPr>
          <p:txBody>
            <a:bodyPr wrap="square" lIns="0" tIns="0" rIns="0" bIns="0" rtlCol="0"/>
            <a:lstStyle/>
            <a:p>
              <a:endParaRPr sz="1126"/>
            </a:p>
          </p:txBody>
        </p:sp>
        <p:sp>
          <p:nvSpPr>
            <p:cNvPr id="21" name="object 21"/>
            <p:cNvSpPr/>
            <p:nvPr/>
          </p:nvSpPr>
          <p:spPr>
            <a:xfrm>
              <a:off x="1039202" y="8233778"/>
              <a:ext cx="1722755" cy="356870"/>
            </a:xfrm>
            <a:custGeom>
              <a:avLst/>
              <a:gdLst/>
              <a:ahLst/>
              <a:cxnLst/>
              <a:rect l="l" t="t" r="r" b="b"/>
              <a:pathLst>
                <a:path w="1722755" h="356870">
                  <a:moveTo>
                    <a:pt x="59385" y="59410"/>
                  </a:moveTo>
                  <a:lnTo>
                    <a:pt x="0" y="59410"/>
                  </a:lnTo>
                  <a:lnTo>
                    <a:pt x="0" y="118808"/>
                  </a:lnTo>
                  <a:lnTo>
                    <a:pt x="0" y="178206"/>
                  </a:lnTo>
                  <a:lnTo>
                    <a:pt x="0" y="237604"/>
                  </a:lnTo>
                  <a:lnTo>
                    <a:pt x="59385" y="237604"/>
                  </a:lnTo>
                  <a:lnTo>
                    <a:pt x="59385" y="178206"/>
                  </a:lnTo>
                  <a:lnTo>
                    <a:pt x="59385" y="118808"/>
                  </a:lnTo>
                  <a:lnTo>
                    <a:pt x="59385" y="59410"/>
                  </a:lnTo>
                  <a:close/>
                </a:path>
                <a:path w="1722755" h="356870">
                  <a:moveTo>
                    <a:pt x="178193" y="297002"/>
                  </a:moveTo>
                  <a:lnTo>
                    <a:pt x="118795" y="297002"/>
                  </a:lnTo>
                  <a:lnTo>
                    <a:pt x="118795" y="237617"/>
                  </a:lnTo>
                  <a:lnTo>
                    <a:pt x="59397" y="237617"/>
                  </a:lnTo>
                  <a:lnTo>
                    <a:pt x="59397" y="297002"/>
                  </a:lnTo>
                  <a:lnTo>
                    <a:pt x="59397" y="356400"/>
                  </a:lnTo>
                  <a:lnTo>
                    <a:pt x="118795" y="356400"/>
                  </a:lnTo>
                  <a:lnTo>
                    <a:pt x="178193" y="356400"/>
                  </a:lnTo>
                  <a:lnTo>
                    <a:pt x="178193" y="297002"/>
                  </a:lnTo>
                  <a:close/>
                </a:path>
                <a:path w="1722755" h="356870">
                  <a:moveTo>
                    <a:pt x="178193" y="59410"/>
                  </a:moveTo>
                  <a:lnTo>
                    <a:pt x="118795" y="59410"/>
                  </a:lnTo>
                  <a:lnTo>
                    <a:pt x="59397" y="59410"/>
                  </a:lnTo>
                  <a:lnTo>
                    <a:pt x="59397" y="118808"/>
                  </a:lnTo>
                  <a:lnTo>
                    <a:pt x="59397" y="178206"/>
                  </a:lnTo>
                  <a:lnTo>
                    <a:pt x="59397" y="237604"/>
                  </a:lnTo>
                  <a:lnTo>
                    <a:pt x="118795" y="237604"/>
                  </a:lnTo>
                  <a:lnTo>
                    <a:pt x="178193" y="237604"/>
                  </a:lnTo>
                  <a:lnTo>
                    <a:pt x="178193" y="178206"/>
                  </a:lnTo>
                  <a:lnTo>
                    <a:pt x="118795" y="178206"/>
                  </a:lnTo>
                  <a:lnTo>
                    <a:pt x="118795" y="118808"/>
                  </a:lnTo>
                  <a:lnTo>
                    <a:pt x="178193" y="118808"/>
                  </a:lnTo>
                  <a:lnTo>
                    <a:pt x="178193" y="59410"/>
                  </a:lnTo>
                  <a:close/>
                </a:path>
                <a:path w="1722755" h="356870">
                  <a:moveTo>
                    <a:pt x="237591" y="237617"/>
                  </a:moveTo>
                  <a:lnTo>
                    <a:pt x="178193" y="237617"/>
                  </a:lnTo>
                  <a:lnTo>
                    <a:pt x="178193" y="297002"/>
                  </a:lnTo>
                  <a:lnTo>
                    <a:pt x="237591" y="297002"/>
                  </a:lnTo>
                  <a:lnTo>
                    <a:pt x="237591" y="237617"/>
                  </a:lnTo>
                  <a:close/>
                </a:path>
                <a:path w="1722755" h="356870">
                  <a:moveTo>
                    <a:pt x="296976" y="297002"/>
                  </a:moveTo>
                  <a:lnTo>
                    <a:pt x="237591" y="297002"/>
                  </a:lnTo>
                  <a:lnTo>
                    <a:pt x="237591" y="356400"/>
                  </a:lnTo>
                  <a:lnTo>
                    <a:pt x="296976" y="356400"/>
                  </a:lnTo>
                  <a:lnTo>
                    <a:pt x="296976" y="297002"/>
                  </a:lnTo>
                  <a:close/>
                </a:path>
                <a:path w="1722755" h="356870">
                  <a:moveTo>
                    <a:pt x="296976" y="59410"/>
                  </a:moveTo>
                  <a:lnTo>
                    <a:pt x="237591" y="59410"/>
                  </a:lnTo>
                  <a:lnTo>
                    <a:pt x="237591" y="118808"/>
                  </a:lnTo>
                  <a:lnTo>
                    <a:pt x="296976" y="118808"/>
                  </a:lnTo>
                  <a:lnTo>
                    <a:pt x="296976" y="59410"/>
                  </a:lnTo>
                  <a:close/>
                </a:path>
                <a:path w="1722755" h="356870">
                  <a:moveTo>
                    <a:pt x="296976" y="0"/>
                  </a:moveTo>
                  <a:lnTo>
                    <a:pt x="237591" y="0"/>
                  </a:lnTo>
                  <a:lnTo>
                    <a:pt x="178193" y="0"/>
                  </a:lnTo>
                  <a:lnTo>
                    <a:pt x="178193" y="59397"/>
                  </a:lnTo>
                  <a:lnTo>
                    <a:pt x="237591" y="59397"/>
                  </a:lnTo>
                  <a:lnTo>
                    <a:pt x="296976" y="59397"/>
                  </a:lnTo>
                  <a:lnTo>
                    <a:pt x="296976" y="0"/>
                  </a:lnTo>
                  <a:close/>
                </a:path>
                <a:path w="1722755" h="356870">
                  <a:moveTo>
                    <a:pt x="356387" y="178206"/>
                  </a:moveTo>
                  <a:lnTo>
                    <a:pt x="297002" y="178206"/>
                  </a:lnTo>
                  <a:lnTo>
                    <a:pt x="297002" y="237604"/>
                  </a:lnTo>
                  <a:lnTo>
                    <a:pt x="356387" y="237604"/>
                  </a:lnTo>
                  <a:lnTo>
                    <a:pt x="356387" y="178206"/>
                  </a:lnTo>
                  <a:close/>
                </a:path>
                <a:path w="1722755" h="356870">
                  <a:moveTo>
                    <a:pt x="356387" y="59410"/>
                  </a:moveTo>
                  <a:lnTo>
                    <a:pt x="297002" y="59410"/>
                  </a:lnTo>
                  <a:lnTo>
                    <a:pt x="297002" y="118808"/>
                  </a:lnTo>
                  <a:lnTo>
                    <a:pt x="356387" y="118808"/>
                  </a:lnTo>
                  <a:lnTo>
                    <a:pt x="356387" y="59410"/>
                  </a:lnTo>
                  <a:close/>
                </a:path>
                <a:path w="1722755" h="356870">
                  <a:moveTo>
                    <a:pt x="356387" y="0"/>
                  </a:moveTo>
                  <a:lnTo>
                    <a:pt x="297002" y="0"/>
                  </a:lnTo>
                  <a:lnTo>
                    <a:pt x="297002" y="59397"/>
                  </a:lnTo>
                  <a:lnTo>
                    <a:pt x="356387" y="59397"/>
                  </a:lnTo>
                  <a:lnTo>
                    <a:pt x="356387" y="0"/>
                  </a:lnTo>
                  <a:close/>
                </a:path>
                <a:path w="1722755" h="356870">
                  <a:moveTo>
                    <a:pt x="415798" y="59410"/>
                  </a:moveTo>
                  <a:lnTo>
                    <a:pt x="356400" y="59410"/>
                  </a:lnTo>
                  <a:lnTo>
                    <a:pt x="356400" y="118808"/>
                  </a:lnTo>
                  <a:lnTo>
                    <a:pt x="415798" y="118808"/>
                  </a:lnTo>
                  <a:lnTo>
                    <a:pt x="415798" y="59410"/>
                  </a:lnTo>
                  <a:close/>
                </a:path>
                <a:path w="1722755" h="356870">
                  <a:moveTo>
                    <a:pt x="475195" y="237617"/>
                  </a:moveTo>
                  <a:lnTo>
                    <a:pt x="415798" y="237617"/>
                  </a:lnTo>
                  <a:lnTo>
                    <a:pt x="415798" y="297002"/>
                  </a:lnTo>
                  <a:lnTo>
                    <a:pt x="475195" y="297002"/>
                  </a:lnTo>
                  <a:lnTo>
                    <a:pt x="475195" y="237617"/>
                  </a:lnTo>
                  <a:close/>
                </a:path>
                <a:path w="1722755" h="356870">
                  <a:moveTo>
                    <a:pt x="475195" y="178206"/>
                  </a:moveTo>
                  <a:lnTo>
                    <a:pt x="415798" y="178206"/>
                  </a:lnTo>
                  <a:lnTo>
                    <a:pt x="356400" y="178206"/>
                  </a:lnTo>
                  <a:lnTo>
                    <a:pt x="356400" y="237604"/>
                  </a:lnTo>
                  <a:lnTo>
                    <a:pt x="415798" y="237604"/>
                  </a:lnTo>
                  <a:lnTo>
                    <a:pt x="475195" y="237604"/>
                  </a:lnTo>
                  <a:lnTo>
                    <a:pt x="475195" y="178206"/>
                  </a:lnTo>
                  <a:close/>
                </a:path>
                <a:path w="1722755" h="356870">
                  <a:moveTo>
                    <a:pt x="534581" y="59410"/>
                  </a:moveTo>
                  <a:lnTo>
                    <a:pt x="475195" y="59410"/>
                  </a:lnTo>
                  <a:lnTo>
                    <a:pt x="475195" y="118808"/>
                  </a:lnTo>
                  <a:lnTo>
                    <a:pt x="475195" y="178206"/>
                  </a:lnTo>
                  <a:lnTo>
                    <a:pt x="534581" y="178206"/>
                  </a:lnTo>
                  <a:lnTo>
                    <a:pt x="534581" y="118808"/>
                  </a:lnTo>
                  <a:lnTo>
                    <a:pt x="534581" y="59410"/>
                  </a:lnTo>
                  <a:close/>
                </a:path>
                <a:path w="1722755" h="356870">
                  <a:moveTo>
                    <a:pt x="534581" y="0"/>
                  </a:moveTo>
                  <a:lnTo>
                    <a:pt x="475195" y="0"/>
                  </a:lnTo>
                  <a:lnTo>
                    <a:pt x="475195" y="59397"/>
                  </a:lnTo>
                  <a:lnTo>
                    <a:pt x="534581" y="59397"/>
                  </a:lnTo>
                  <a:lnTo>
                    <a:pt x="534581" y="0"/>
                  </a:lnTo>
                  <a:close/>
                </a:path>
                <a:path w="1722755" h="356870">
                  <a:moveTo>
                    <a:pt x="593991" y="237617"/>
                  </a:moveTo>
                  <a:lnTo>
                    <a:pt x="534593" y="237617"/>
                  </a:lnTo>
                  <a:lnTo>
                    <a:pt x="534593" y="297002"/>
                  </a:lnTo>
                  <a:lnTo>
                    <a:pt x="593991" y="297002"/>
                  </a:lnTo>
                  <a:lnTo>
                    <a:pt x="593991" y="237617"/>
                  </a:lnTo>
                  <a:close/>
                </a:path>
                <a:path w="1722755" h="356870">
                  <a:moveTo>
                    <a:pt x="653389" y="178206"/>
                  </a:moveTo>
                  <a:lnTo>
                    <a:pt x="593991" y="178206"/>
                  </a:lnTo>
                  <a:lnTo>
                    <a:pt x="534593" y="178206"/>
                  </a:lnTo>
                  <a:lnTo>
                    <a:pt x="534593" y="237604"/>
                  </a:lnTo>
                  <a:lnTo>
                    <a:pt x="593991" y="237604"/>
                  </a:lnTo>
                  <a:lnTo>
                    <a:pt x="653389" y="237604"/>
                  </a:lnTo>
                  <a:lnTo>
                    <a:pt x="653389" y="178206"/>
                  </a:lnTo>
                  <a:close/>
                </a:path>
                <a:path w="1722755" h="356870">
                  <a:moveTo>
                    <a:pt x="653389" y="59410"/>
                  </a:moveTo>
                  <a:lnTo>
                    <a:pt x="593991" y="59410"/>
                  </a:lnTo>
                  <a:lnTo>
                    <a:pt x="593991" y="118808"/>
                  </a:lnTo>
                  <a:lnTo>
                    <a:pt x="653389" y="118808"/>
                  </a:lnTo>
                  <a:lnTo>
                    <a:pt x="653389" y="59410"/>
                  </a:lnTo>
                  <a:close/>
                </a:path>
                <a:path w="1722755" h="356870">
                  <a:moveTo>
                    <a:pt x="653389" y="0"/>
                  </a:moveTo>
                  <a:lnTo>
                    <a:pt x="593991" y="0"/>
                  </a:lnTo>
                  <a:lnTo>
                    <a:pt x="593991" y="59397"/>
                  </a:lnTo>
                  <a:lnTo>
                    <a:pt x="653389" y="59397"/>
                  </a:lnTo>
                  <a:lnTo>
                    <a:pt x="653389" y="0"/>
                  </a:lnTo>
                  <a:close/>
                </a:path>
                <a:path w="1722755" h="356870">
                  <a:moveTo>
                    <a:pt x="712800" y="237617"/>
                  </a:moveTo>
                  <a:lnTo>
                    <a:pt x="653402" y="237617"/>
                  </a:lnTo>
                  <a:lnTo>
                    <a:pt x="653402" y="297002"/>
                  </a:lnTo>
                  <a:lnTo>
                    <a:pt x="712800" y="297002"/>
                  </a:lnTo>
                  <a:lnTo>
                    <a:pt x="712800" y="237617"/>
                  </a:lnTo>
                  <a:close/>
                </a:path>
                <a:path w="1722755" h="356870">
                  <a:moveTo>
                    <a:pt x="712800" y="0"/>
                  </a:moveTo>
                  <a:lnTo>
                    <a:pt x="653402" y="0"/>
                  </a:lnTo>
                  <a:lnTo>
                    <a:pt x="653402" y="59397"/>
                  </a:lnTo>
                  <a:lnTo>
                    <a:pt x="712800" y="59397"/>
                  </a:lnTo>
                  <a:lnTo>
                    <a:pt x="712800" y="0"/>
                  </a:lnTo>
                  <a:close/>
                </a:path>
                <a:path w="1722755" h="356870">
                  <a:moveTo>
                    <a:pt x="772198" y="59410"/>
                  </a:moveTo>
                  <a:lnTo>
                    <a:pt x="712800" y="59410"/>
                  </a:lnTo>
                  <a:lnTo>
                    <a:pt x="712800" y="118808"/>
                  </a:lnTo>
                  <a:lnTo>
                    <a:pt x="772198" y="118808"/>
                  </a:lnTo>
                  <a:lnTo>
                    <a:pt x="772198" y="59410"/>
                  </a:lnTo>
                  <a:close/>
                </a:path>
                <a:path w="1722755" h="356870">
                  <a:moveTo>
                    <a:pt x="831596" y="0"/>
                  </a:moveTo>
                  <a:lnTo>
                    <a:pt x="772198" y="0"/>
                  </a:lnTo>
                  <a:lnTo>
                    <a:pt x="772198" y="59397"/>
                  </a:lnTo>
                  <a:lnTo>
                    <a:pt x="831596" y="59397"/>
                  </a:lnTo>
                  <a:lnTo>
                    <a:pt x="831596" y="0"/>
                  </a:lnTo>
                  <a:close/>
                </a:path>
                <a:path w="1722755" h="356870">
                  <a:moveTo>
                    <a:pt x="890981" y="118808"/>
                  </a:moveTo>
                  <a:lnTo>
                    <a:pt x="831596" y="118808"/>
                  </a:lnTo>
                  <a:lnTo>
                    <a:pt x="831596" y="178206"/>
                  </a:lnTo>
                  <a:lnTo>
                    <a:pt x="772198" y="178206"/>
                  </a:lnTo>
                  <a:lnTo>
                    <a:pt x="772198" y="237604"/>
                  </a:lnTo>
                  <a:lnTo>
                    <a:pt x="831596" y="237604"/>
                  </a:lnTo>
                  <a:lnTo>
                    <a:pt x="890981" y="237604"/>
                  </a:lnTo>
                  <a:lnTo>
                    <a:pt x="890981" y="178206"/>
                  </a:lnTo>
                  <a:lnTo>
                    <a:pt x="890981" y="118808"/>
                  </a:lnTo>
                  <a:close/>
                </a:path>
                <a:path w="1722755" h="356870">
                  <a:moveTo>
                    <a:pt x="1009789" y="237617"/>
                  </a:moveTo>
                  <a:lnTo>
                    <a:pt x="950391" y="237617"/>
                  </a:lnTo>
                  <a:lnTo>
                    <a:pt x="950391" y="297002"/>
                  </a:lnTo>
                  <a:lnTo>
                    <a:pt x="1009789" y="297002"/>
                  </a:lnTo>
                  <a:lnTo>
                    <a:pt x="1009789" y="237617"/>
                  </a:lnTo>
                  <a:close/>
                </a:path>
                <a:path w="1722755" h="356870">
                  <a:moveTo>
                    <a:pt x="1009789" y="59410"/>
                  </a:moveTo>
                  <a:lnTo>
                    <a:pt x="950391" y="59410"/>
                  </a:lnTo>
                  <a:lnTo>
                    <a:pt x="890993" y="59410"/>
                  </a:lnTo>
                  <a:lnTo>
                    <a:pt x="890993" y="118808"/>
                  </a:lnTo>
                  <a:lnTo>
                    <a:pt x="950391" y="118808"/>
                  </a:lnTo>
                  <a:lnTo>
                    <a:pt x="1009789" y="118808"/>
                  </a:lnTo>
                  <a:lnTo>
                    <a:pt x="1009789" y="59410"/>
                  </a:lnTo>
                  <a:close/>
                </a:path>
                <a:path w="1722755" h="356870">
                  <a:moveTo>
                    <a:pt x="1009789" y="0"/>
                  </a:moveTo>
                  <a:lnTo>
                    <a:pt x="950391" y="0"/>
                  </a:lnTo>
                  <a:lnTo>
                    <a:pt x="950391" y="59397"/>
                  </a:lnTo>
                  <a:lnTo>
                    <a:pt x="1009789" y="59397"/>
                  </a:lnTo>
                  <a:lnTo>
                    <a:pt x="1009789" y="0"/>
                  </a:lnTo>
                  <a:close/>
                </a:path>
                <a:path w="1722755" h="356870">
                  <a:moveTo>
                    <a:pt x="1069200" y="178206"/>
                  </a:moveTo>
                  <a:lnTo>
                    <a:pt x="1009802" y="178206"/>
                  </a:lnTo>
                  <a:lnTo>
                    <a:pt x="1009802" y="237604"/>
                  </a:lnTo>
                  <a:lnTo>
                    <a:pt x="1069200" y="237604"/>
                  </a:lnTo>
                  <a:lnTo>
                    <a:pt x="1069200" y="178206"/>
                  </a:lnTo>
                  <a:close/>
                </a:path>
                <a:path w="1722755" h="356870">
                  <a:moveTo>
                    <a:pt x="1069200" y="59410"/>
                  </a:moveTo>
                  <a:lnTo>
                    <a:pt x="1009802" y="59410"/>
                  </a:lnTo>
                  <a:lnTo>
                    <a:pt x="1009802" y="118808"/>
                  </a:lnTo>
                  <a:lnTo>
                    <a:pt x="1069200" y="118808"/>
                  </a:lnTo>
                  <a:lnTo>
                    <a:pt x="1069200" y="59410"/>
                  </a:lnTo>
                  <a:close/>
                </a:path>
                <a:path w="1722755" h="356870">
                  <a:moveTo>
                    <a:pt x="1128585" y="118808"/>
                  </a:moveTo>
                  <a:lnTo>
                    <a:pt x="1069200" y="118808"/>
                  </a:lnTo>
                  <a:lnTo>
                    <a:pt x="1069200" y="178206"/>
                  </a:lnTo>
                  <a:lnTo>
                    <a:pt x="1128585" y="178206"/>
                  </a:lnTo>
                  <a:lnTo>
                    <a:pt x="1128585" y="118808"/>
                  </a:lnTo>
                  <a:close/>
                </a:path>
                <a:path w="1722755" h="356870">
                  <a:moveTo>
                    <a:pt x="1128585" y="0"/>
                  </a:moveTo>
                  <a:lnTo>
                    <a:pt x="1069200" y="0"/>
                  </a:lnTo>
                  <a:lnTo>
                    <a:pt x="1009802" y="0"/>
                  </a:lnTo>
                  <a:lnTo>
                    <a:pt x="1009802" y="59397"/>
                  </a:lnTo>
                  <a:lnTo>
                    <a:pt x="1069200" y="59397"/>
                  </a:lnTo>
                  <a:lnTo>
                    <a:pt x="1128585" y="59397"/>
                  </a:lnTo>
                  <a:lnTo>
                    <a:pt x="1128585" y="0"/>
                  </a:lnTo>
                  <a:close/>
                </a:path>
                <a:path w="1722755" h="356870">
                  <a:moveTo>
                    <a:pt x="1187996" y="178206"/>
                  </a:moveTo>
                  <a:lnTo>
                    <a:pt x="1128598" y="178206"/>
                  </a:lnTo>
                  <a:lnTo>
                    <a:pt x="1128598" y="237604"/>
                  </a:lnTo>
                  <a:lnTo>
                    <a:pt x="1187996" y="237604"/>
                  </a:lnTo>
                  <a:lnTo>
                    <a:pt x="1187996" y="178206"/>
                  </a:lnTo>
                  <a:close/>
                </a:path>
                <a:path w="1722755" h="356870">
                  <a:moveTo>
                    <a:pt x="1187996" y="0"/>
                  </a:moveTo>
                  <a:lnTo>
                    <a:pt x="1128598" y="0"/>
                  </a:lnTo>
                  <a:lnTo>
                    <a:pt x="1128598" y="59397"/>
                  </a:lnTo>
                  <a:lnTo>
                    <a:pt x="1187996" y="59397"/>
                  </a:lnTo>
                  <a:lnTo>
                    <a:pt x="1187996" y="0"/>
                  </a:lnTo>
                  <a:close/>
                </a:path>
                <a:path w="1722755" h="356870">
                  <a:moveTo>
                    <a:pt x="1306791" y="118808"/>
                  </a:moveTo>
                  <a:lnTo>
                    <a:pt x="1247394" y="118808"/>
                  </a:lnTo>
                  <a:lnTo>
                    <a:pt x="1247394" y="59410"/>
                  </a:lnTo>
                  <a:lnTo>
                    <a:pt x="1187996" y="59410"/>
                  </a:lnTo>
                  <a:lnTo>
                    <a:pt x="1187996" y="118808"/>
                  </a:lnTo>
                  <a:lnTo>
                    <a:pt x="1187996" y="178206"/>
                  </a:lnTo>
                  <a:lnTo>
                    <a:pt x="1247394" y="178206"/>
                  </a:lnTo>
                  <a:lnTo>
                    <a:pt x="1306791" y="178206"/>
                  </a:lnTo>
                  <a:lnTo>
                    <a:pt x="1306791" y="118808"/>
                  </a:lnTo>
                  <a:close/>
                </a:path>
                <a:path w="1722755" h="356870">
                  <a:moveTo>
                    <a:pt x="1366177" y="237617"/>
                  </a:moveTo>
                  <a:lnTo>
                    <a:pt x="1306791" y="237617"/>
                  </a:lnTo>
                  <a:lnTo>
                    <a:pt x="1247394" y="237617"/>
                  </a:lnTo>
                  <a:lnTo>
                    <a:pt x="1187996" y="237617"/>
                  </a:lnTo>
                  <a:lnTo>
                    <a:pt x="1128598" y="237617"/>
                  </a:lnTo>
                  <a:lnTo>
                    <a:pt x="1128598" y="297002"/>
                  </a:lnTo>
                  <a:lnTo>
                    <a:pt x="1187996" y="297002"/>
                  </a:lnTo>
                  <a:lnTo>
                    <a:pt x="1247394" y="297002"/>
                  </a:lnTo>
                  <a:lnTo>
                    <a:pt x="1306791" y="297002"/>
                  </a:lnTo>
                  <a:lnTo>
                    <a:pt x="1366177" y="297002"/>
                  </a:lnTo>
                  <a:lnTo>
                    <a:pt x="1366177" y="237617"/>
                  </a:lnTo>
                  <a:close/>
                </a:path>
                <a:path w="1722755" h="356870">
                  <a:moveTo>
                    <a:pt x="1366177" y="59410"/>
                  </a:moveTo>
                  <a:lnTo>
                    <a:pt x="1306791" y="59410"/>
                  </a:lnTo>
                  <a:lnTo>
                    <a:pt x="1306791" y="118808"/>
                  </a:lnTo>
                  <a:lnTo>
                    <a:pt x="1366177" y="118808"/>
                  </a:lnTo>
                  <a:lnTo>
                    <a:pt x="1366177" y="59410"/>
                  </a:lnTo>
                  <a:close/>
                </a:path>
                <a:path w="1722755" h="356870">
                  <a:moveTo>
                    <a:pt x="1366177" y="0"/>
                  </a:moveTo>
                  <a:lnTo>
                    <a:pt x="1306791" y="0"/>
                  </a:lnTo>
                  <a:lnTo>
                    <a:pt x="1247394" y="0"/>
                  </a:lnTo>
                  <a:lnTo>
                    <a:pt x="1247394" y="59397"/>
                  </a:lnTo>
                  <a:lnTo>
                    <a:pt x="1306791" y="59397"/>
                  </a:lnTo>
                  <a:lnTo>
                    <a:pt x="1366177" y="59397"/>
                  </a:lnTo>
                  <a:lnTo>
                    <a:pt x="1366177" y="0"/>
                  </a:lnTo>
                  <a:close/>
                </a:path>
                <a:path w="1722755" h="356870">
                  <a:moveTo>
                    <a:pt x="1425587" y="237617"/>
                  </a:moveTo>
                  <a:lnTo>
                    <a:pt x="1366202" y="237617"/>
                  </a:lnTo>
                  <a:lnTo>
                    <a:pt x="1366202" y="297002"/>
                  </a:lnTo>
                  <a:lnTo>
                    <a:pt x="1425587" y="297002"/>
                  </a:lnTo>
                  <a:lnTo>
                    <a:pt x="1425587" y="237617"/>
                  </a:lnTo>
                  <a:close/>
                </a:path>
                <a:path w="1722755" h="356870">
                  <a:moveTo>
                    <a:pt x="1425587" y="59410"/>
                  </a:moveTo>
                  <a:lnTo>
                    <a:pt x="1366202" y="59410"/>
                  </a:lnTo>
                  <a:lnTo>
                    <a:pt x="1366202" y="118808"/>
                  </a:lnTo>
                  <a:lnTo>
                    <a:pt x="1425587" y="118808"/>
                  </a:lnTo>
                  <a:lnTo>
                    <a:pt x="1425587" y="59410"/>
                  </a:lnTo>
                  <a:close/>
                </a:path>
                <a:path w="1722755" h="356870">
                  <a:moveTo>
                    <a:pt x="1425587" y="0"/>
                  </a:moveTo>
                  <a:lnTo>
                    <a:pt x="1366202" y="0"/>
                  </a:lnTo>
                  <a:lnTo>
                    <a:pt x="1366202" y="59397"/>
                  </a:lnTo>
                  <a:lnTo>
                    <a:pt x="1425587" y="59397"/>
                  </a:lnTo>
                  <a:lnTo>
                    <a:pt x="1425587" y="0"/>
                  </a:lnTo>
                  <a:close/>
                </a:path>
                <a:path w="1722755" h="356870">
                  <a:moveTo>
                    <a:pt x="1484998" y="237617"/>
                  </a:moveTo>
                  <a:lnTo>
                    <a:pt x="1425600" y="237617"/>
                  </a:lnTo>
                  <a:lnTo>
                    <a:pt x="1425600" y="297002"/>
                  </a:lnTo>
                  <a:lnTo>
                    <a:pt x="1484998" y="297002"/>
                  </a:lnTo>
                  <a:lnTo>
                    <a:pt x="1484998" y="237617"/>
                  </a:lnTo>
                  <a:close/>
                </a:path>
                <a:path w="1722755" h="356870">
                  <a:moveTo>
                    <a:pt x="1484998" y="59410"/>
                  </a:moveTo>
                  <a:lnTo>
                    <a:pt x="1425600" y="59410"/>
                  </a:lnTo>
                  <a:lnTo>
                    <a:pt x="1425600" y="118808"/>
                  </a:lnTo>
                  <a:lnTo>
                    <a:pt x="1484998" y="118808"/>
                  </a:lnTo>
                  <a:lnTo>
                    <a:pt x="1484998" y="59410"/>
                  </a:lnTo>
                  <a:close/>
                </a:path>
                <a:path w="1722755" h="356870">
                  <a:moveTo>
                    <a:pt x="1484998" y="0"/>
                  </a:moveTo>
                  <a:lnTo>
                    <a:pt x="1425600" y="0"/>
                  </a:lnTo>
                  <a:lnTo>
                    <a:pt x="1425600" y="59397"/>
                  </a:lnTo>
                  <a:lnTo>
                    <a:pt x="1484998" y="59397"/>
                  </a:lnTo>
                  <a:lnTo>
                    <a:pt x="1484998" y="0"/>
                  </a:lnTo>
                  <a:close/>
                </a:path>
                <a:path w="1722755" h="356870">
                  <a:moveTo>
                    <a:pt x="1603781" y="237617"/>
                  </a:moveTo>
                  <a:lnTo>
                    <a:pt x="1544396" y="237617"/>
                  </a:lnTo>
                  <a:lnTo>
                    <a:pt x="1544396" y="297002"/>
                  </a:lnTo>
                  <a:lnTo>
                    <a:pt x="1603781" y="297002"/>
                  </a:lnTo>
                  <a:lnTo>
                    <a:pt x="1603781" y="237617"/>
                  </a:lnTo>
                  <a:close/>
                </a:path>
                <a:path w="1722755" h="356870">
                  <a:moveTo>
                    <a:pt x="1603781" y="178206"/>
                  </a:moveTo>
                  <a:lnTo>
                    <a:pt x="1544396" y="178206"/>
                  </a:lnTo>
                  <a:lnTo>
                    <a:pt x="1484998" y="178206"/>
                  </a:lnTo>
                  <a:lnTo>
                    <a:pt x="1484998" y="237604"/>
                  </a:lnTo>
                  <a:lnTo>
                    <a:pt x="1544396" y="237604"/>
                  </a:lnTo>
                  <a:lnTo>
                    <a:pt x="1603781" y="237604"/>
                  </a:lnTo>
                  <a:lnTo>
                    <a:pt x="1603781" y="178206"/>
                  </a:lnTo>
                  <a:close/>
                </a:path>
                <a:path w="1722755" h="356870">
                  <a:moveTo>
                    <a:pt x="1663192" y="118808"/>
                  </a:moveTo>
                  <a:lnTo>
                    <a:pt x="1603794" y="118808"/>
                  </a:lnTo>
                  <a:lnTo>
                    <a:pt x="1603794" y="178206"/>
                  </a:lnTo>
                  <a:lnTo>
                    <a:pt x="1663192" y="178206"/>
                  </a:lnTo>
                  <a:lnTo>
                    <a:pt x="1663192" y="118808"/>
                  </a:lnTo>
                  <a:close/>
                </a:path>
                <a:path w="1722755" h="356870">
                  <a:moveTo>
                    <a:pt x="1722589" y="237617"/>
                  </a:moveTo>
                  <a:lnTo>
                    <a:pt x="1663192" y="237617"/>
                  </a:lnTo>
                  <a:lnTo>
                    <a:pt x="1663192" y="297002"/>
                  </a:lnTo>
                  <a:lnTo>
                    <a:pt x="1722589" y="297002"/>
                  </a:lnTo>
                  <a:lnTo>
                    <a:pt x="1722589" y="237617"/>
                  </a:lnTo>
                  <a:close/>
                </a:path>
                <a:path w="1722755" h="356870">
                  <a:moveTo>
                    <a:pt x="1722589" y="0"/>
                  </a:moveTo>
                  <a:lnTo>
                    <a:pt x="1663192" y="0"/>
                  </a:lnTo>
                  <a:lnTo>
                    <a:pt x="1663192" y="59397"/>
                  </a:lnTo>
                  <a:lnTo>
                    <a:pt x="1722589" y="59397"/>
                  </a:lnTo>
                  <a:lnTo>
                    <a:pt x="1722589" y="0"/>
                  </a:lnTo>
                  <a:close/>
                </a:path>
              </a:pathLst>
            </a:custGeom>
            <a:solidFill>
              <a:srgbClr val="000000"/>
            </a:solidFill>
          </p:spPr>
          <p:txBody>
            <a:bodyPr wrap="square" lIns="0" tIns="0" rIns="0" bIns="0" rtlCol="0"/>
            <a:lstStyle/>
            <a:p>
              <a:endParaRPr sz="1126"/>
            </a:p>
          </p:txBody>
        </p:sp>
        <p:sp>
          <p:nvSpPr>
            <p:cNvPr id="22" name="object 22"/>
            <p:cNvSpPr/>
            <p:nvPr/>
          </p:nvSpPr>
          <p:spPr>
            <a:xfrm>
              <a:off x="1039202" y="8530780"/>
              <a:ext cx="1722755" cy="356870"/>
            </a:xfrm>
            <a:custGeom>
              <a:avLst/>
              <a:gdLst/>
              <a:ahLst/>
              <a:cxnLst/>
              <a:rect l="l" t="t" r="r" b="b"/>
              <a:pathLst>
                <a:path w="1722755" h="356870">
                  <a:moveTo>
                    <a:pt x="59385" y="178219"/>
                  </a:moveTo>
                  <a:lnTo>
                    <a:pt x="0" y="178219"/>
                  </a:lnTo>
                  <a:lnTo>
                    <a:pt x="0" y="237604"/>
                  </a:lnTo>
                  <a:lnTo>
                    <a:pt x="0" y="297002"/>
                  </a:lnTo>
                  <a:lnTo>
                    <a:pt x="0" y="356400"/>
                  </a:lnTo>
                  <a:lnTo>
                    <a:pt x="59385" y="356400"/>
                  </a:lnTo>
                  <a:lnTo>
                    <a:pt x="59385" y="297002"/>
                  </a:lnTo>
                  <a:lnTo>
                    <a:pt x="59385" y="237604"/>
                  </a:lnTo>
                  <a:lnTo>
                    <a:pt x="59385" y="178219"/>
                  </a:lnTo>
                  <a:close/>
                </a:path>
                <a:path w="1722755" h="356870">
                  <a:moveTo>
                    <a:pt x="59385" y="59397"/>
                  </a:moveTo>
                  <a:lnTo>
                    <a:pt x="0" y="59397"/>
                  </a:lnTo>
                  <a:lnTo>
                    <a:pt x="0" y="118795"/>
                  </a:lnTo>
                  <a:lnTo>
                    <a:pt x="59385" y="118795"/>
                  </a:lnTo>
                  <a:lnTo>
                    <a:pt x="59385" y="59397"/>
                  </a:lnTo>
                  <a:close/>
                </a:path>
                <a:path w="1722755" h="356870">
                  <a:moveTo>
                    <a:pt x="178193" y="297002"/>
                  </a:moveTo>
                  <a:lnTo>
                    <a:pt x="118795" y="297002"/>
                  </a:lnTo>
                  <a:lnTo>
                    <a:pt x="118795" y="356400"/>
                  </a:lnTo>
                  <a:lnTo>
                    <a:pt x="178193" y="356400"/>
                  </a:lnTo>
                  <a:lnTo>
                    <a:pt x="178193" y="297002"/>
                  </a:lnTo>
                  <a:close/>
                </a:path>
                <a:path w="1722755" h="356870">
                  <a:moveTo>
                    <a:pt x="178193" y="178219"/>
                  </a:moveTo>
                  <a:lnTo>
                    <a:pt x="118795" y="178219"/>
                  </a:lnTo>
                  <a:lnTo>
                    <a:pt x="118795" y="237604"/>
                  </a:lnTo>
                  <a:lnTo>
                    <a:pt x="178193" y="237604"/>
                  </a:lnTo>
                  <a:lnTo>
                    <a:pt x="178193" y="178219"/>
                  </a:lnTo>
                  <a:close/>
                </a:path>
                <a:path w="1722755" h="356870">
                  <a:moveTo>
                    <a:pt x="178193" y="118808"/>
                  </a:moveTo>
                  <a:lnTo>
                    <a:pt x="118795" y="118808"/>
                  </a:lnTo>
                  <a:lnTo>
                    <a:pt x="118795" y="178206"/>
                  </a:lnTo>
                  <a:lnTo>
                    <a:pt x="178193" y="178206"/>
                  </a:lnTo>
                  <a:lnTo>
                    <a:pt x="178193" y="118808"/>
                  </a:lnTo>
                  <a:close/>
                </a:path>
                <a:path w="1722755" h="356870">
                  <a:moveTo>
                    <a:pt x="237591" y="59397"/>
                  </a:moveTo>
                  <a:lnTo>
                    <a:pt x="178193" y="59397"/>
                  </a:lnTo>
                  <a:lnTo>
                    <a:pt x="118795" y="59397"/>
                  </a:lnTo>
                  <a:lnTo>
                    <a:pt x="118795" y="118795"/>
                  </a:lnTo>
                  <a:lnTo>
                    <a:pt x="178193" y="118795"/>
                  </a:lnTo>
                  <a:lnTo>
                    <a:pt x="237591" y="118795"/>
                  </a:lnTo>
                  <a:lnTo>
                    <a:pt x="237591" y="59397"/>
                  </a:lnTo>
                  <a:close/>
                </a:path>
                <a:path w="1722755" h="356870">
                  <a:moveTo>
                    <a:pt x="296976" y="237604"/>
                  </a:moveTo>
                  <a:lnTo>
                    <a:pt x="237591" y="237604"/>
                  </a:lnTo>
                  <a:lnTo>
                    <a:pt x="178193" y="237604"/>
                  </a:lnTo>
                  <a:lnTo>
                    <a:pt x="178193" y="297002"/>
                  </a:lnTo>
                  <a:lnTo>
                    <a:pt x="237591" y="297002"/>
                  </a:lnTo>
                  <a:lnTo>
                    <a:pt x="237591" y="356400"/>
                  </a:lnTo>
                  <a:lnTo>
                    <a:pt x="296976" y="356400"/>
                  </a:lnTo>
                  <a:lnTo>
                    <a:pt x="296976" y="297002"/>
                  </a:lnTo>
                  <a:lnTo>
                    <a:pt x="296976" y="237604"/>
                  </a:lnTo>
                  <a:close/>
                </a:path>
                <a:path w="1722755" h="356870">
                  <a:moveTo>
                    <a:pt x="296976" y="118808"/>
                  </a:moveTo>
                  <a:lnTo>
                    <a:pt x="237591" y="118808"/>
                  </a:lnTo>
                  <a:lnTo>
                    <a:pt x="237591" y="178206"/>
                  </a:lnTo>
                  <a:lnTo>
                    <a:pt x="296976" y="178206"/>
                  </a:lnTo>
                  <a:lnTo>
                    <a:pt x="296976" y="118808"/>
                  </a:lnTo>
                  <a:close/>
                </a:path>
                <a:path w="1722755" h="356870">
                  <a:moveTo>
                    <a:pt x="296976" y="0"/>
                  </a:moveTo>
                  <a:lnTo>
                    <a:pt x="237591" y="0"/>
                  </a:lnTo>
                  <a:lnTo>
                    <a:pt x="237591" y="59397"/>
                  </a:lnTo>
                  <a:lnTo>
                    <a:pt x="296976" y="59397"/>
                  </a:lnTo>
                  <a:lnTo>
                    <a:pt x="296976" y="0"/>
                  </a:lnTo>
                  <a:close/>
                </a:path>
                <a:path w="1722755" h="356870">
                  <a:moveTo>
                    <a:pt x="356387" y="178219"/>
                  </a:moveTo>
                  <a:lnTo>
                    <a:pt x="297002" y="178219"/>
                  </a:lnTo>
                  <a:lnTo>
                    <a:pt x="297002" y="237604"/>
                  </a:lnTo>
                  <a:lnTo>
                    <a:pt x="356387" y="237604"/>
                  </a:lnTo>
                  <a:lnTo>
                    <a:pt x="356387" y="178219"/>
                  </a:lnTo>
                  <a:close/>
                </a:path>
                <a:path w="1722755" h="356870">
                  <a:moveTo>
                    <a:pt x="356387" y="118808"/>
                  </a:moveTo>
                  <a:lnTo>
                    <a:pt x="297002" y="118808"/>
                  </a:lnTo>
                  <a:lnTo>
                    <a:pt x="297002" y="178206"/>
                  </a:lnTo>
                  <a:lnTo>
                    <a:pt x="356387" y="178206"/>
                  </a:lnTo>
                  <a:lnTo>
                    <a:pt x="356387" y="118808"/>
                  </a:lnTo>
                  <a:close/>
                </a:path>
                <a:path w="1722755" h="356870">
                  <a:moveTo>
                    <a:pt x="356387" y="0"/>
                  </a:moveTo>
                  <a:lnTo>
                    <a:pt x="297002" y="0"/>
                  </a:lnTo>
                  <a:lnTo>
                    <a:pt x="297002" y="59397"/>
                  </a:lnTo>
                  <a:lnTo>
                    <a:pt x="356387" y="59397"/>
                  </a:lnTo>
                  <a:lnTo>
                    <a:pt x="356387" y="0"/>
                  </a:lnTo>
                  <a:close/>
                </a:path>
                <a:path w="1722755" h="356870">
                  <a:moveTo>
                    <a:pt x="415798" y="237604"/>
                  </a:moveTo>
                  <a:lnTo>
                    <a:pt x="356400" y="237604"/>
                  </a:lnTo>
                  <a:lnTo>
                    <a:pt x="356400" y="297002"/>
                  </a:lnTo>
                  <a:lnTo>
                    <a:pt x="415798" y="297002"/>
                  </a:lnTo>
                  <a:lnTo>
                    <a:pt x="415798" y="237604"/>
                  </a:lnTo>
                  <a:close/>
                </a:path>
                <a:path w="1722755" h="356870">
                  <a:moveTo>
                    <a:pt x="415798" y="0"/>
                  </a:moveTo>
                  <a:lnTo>
                    <a:pt x="356400" y="0"/>
                  </a:lnTo>
                  <a:lnTo>
                    <a:pt x="356400" y="59397"/>
                  </a:lnTo>
                  <a:lnTo>
                    <a:pt x="415798" y="59397"/>
                  </a:lnTo>
                  <a:lnTo>
                    <a:pt x="415798" y="0"/>
                  </a:lnTo>
                  <a:close/>
                </a:path>
                <a:path w="1722755" h="356870">
                  <a:moveTo>
                    <a:pt x="475195" y="59397"/>
                  </a:moveTo>
                  <a:lnTo>
                    <a:pt x="415798" y="59397"/>
                  </a:lnTo>
                  <a:lnTo>
                    <a:pt x="415798" y="118795"/>
                  </a:lnTo>
                  <a:lnTo>
                    <a:pt x="475195" y="118795"/>
                  </a:lnTo>
                  <a:lnTo>
                    <a:pt x="475195" y="59397"/>
                  </a:lnTo>
                  <a:close/>
                </a:path>
                <a:path w="1722755" h="356870">
                  <a:moveTo>
                    <a:pt x="534581" y="178219"/>
                  </a:moveTo>
                  <a:lnTo>
                    <a:pt x="475195" y="178219"/>
                  </a:lnTo>
                  <a:lnTo>
                    <a:pt x="415798" y="178219"/>
                  </a:lnTo>
                  <a:lnTo>
                    <a:pt x="415798" y="237604"/>
                  </a:lnTo>
                  <a:lnTo>
                    <a:pt x="475195" y="237604"/>
                  </a:lnTo>
                  <a:lnTo>
                    <a:pt x="475195" y="297002"/>
                  </a:lnTo>
                  <a:lnTo>
                    <a:pt x="534581" y="297002"/>
                  </a:lnTo>
                  <a:lnTo>
                    <a:pt x="534581" y="237604"/>
                  </a:lnTo>
                  <a:lnTo>
                    <a:pt x="534581" y="178219"/>
                  </a:lnTo>
                  <a:close/>
                </a:path>
                <a:path w="1722755" h="356870">
                  <a:moveTo>
                    <a:pt x="534581" y="118808"/>
                  </a:moveTo>
                  <a:lnTo>
                    <a:pt x="475195" y="118808"/>
                  </a:lnTo>
                  <a:lnTo>
                    <a:pt x="415798" y="118808"/>
                  </a:lnTo>
                  <a:lnTo>
                    <a:pt x="356400" y="118808"/>
                  </a:lnTo>
                  <a:lnTo>
                    <a:pt x="356400" y="178206"/>
                  </a:lnTo>
                  <a:lnTo>
                    <a:pt x="415798" y="178206"/>
                  </a:lnTo>
                  <a:lnTo>
                    <a:pt x="475195" y="178206"/>
                  </a:lnTo>
                  <a:lnTo>
                    <a:pt x="534581" y="178206"/>
                  </a:lnTo>
                  <a:lnTo>
                    <a:pt x="534581" y="118808"/>
                  </a:lnTo>
                  <a:close/>
                </a:path>
                <a:path w="1722755" h="356870">
                  <a:moveTo>
                    <a:pt x="653389" y="178219"/>
                  </a:moveTo>
                  <a:lnTo>
                    <a:pt x="593991" y="178219"/>
                  </a:lnTo>
                  <a:lnTo>
                    <a:pt x="593991" y="237604"/>
                  </a:lnTo>
                  <a:lnTo>
                    <a:pt x="593991" y="297002"/>
                  </a:lnTo>
                  <a:lnTo>
                    <a:pt x="653389" y="297002"/>
                  </a:lnTo>
                  <a:lnTo>
                    <a:pt x="653389" y="237604"/>
                  </a:lnTo>
                  <a:lnTo>
                    <a:pt x="653389" y="178219"/>
                  </a:lnTo>
                  <a:close/>
                </a:path>
                <a:path w="1722755" h="356870">
                  <a:moveTo>
                    <a:pt x="653389" y="0"/>
                  </a:moveTo>
                  <a:lnTo>
                    <a:pt x="593991" y="0"/>
                  </a:lnTo>
                  <a:lnTo>
                    <a:pt x="593991" y="59397"/>
                  </a:lnTo>
                  <a:lnTo>
                    <a:pt x="653389" y="59397"/>
                  </a:lnTo>
                  <a:lnTo>
                    <a:pt x="653389" y="0"/>
                  </a:lnTo>
                  <a:close/>
                </a:path>
                <a:path w="1722755" h="356870">
                  <a:moveTo>
                    <a:pt x="712800" y="178219"/>
                  </a:moveTo>
                  <a:lnTo>
                    <a:pt x="653402" y="178219"/>
                  </a:lnTo>
                  <a:lnTo>
                    <a:pt x="653402" y="237604"/>
                  </a:lnTo>
                  <a:lnTo>
                    <a:pt x="712800" y="237604"/>
                  </a:lnTo>
                  <a:lnTo>
                    <a:pt x="712800" y="178219"/>
                  </a:lnTo>
                  <a:close/>
                </a:path>
                <a:path w="1722755" h="356870">
                  <a:moveTo>
                    <a:pt x="772198" y="237604"/>
                  </a:moveTo>
                  <a:lnTo>
                    <a:pt x="712800" y="237604"/>
                  </a:lnTo>
                  <a:lnTo>
                    <a:pt x="712800" y="297002"/>
                  </a:lnTo>
                  <a:lnTo>
                    <a:pt x="772198" y="297002"/>
                  </a:lnTo>
                  <a:lnTo>
                    <a:pt x="772198" y="237604"/>
                  </a:lnTo>
                  <a:close/>
                </a:path>
                <a:path w="1722755" h="356870">
                  <a:moveTo>
                    <a:pt x="772198" y="0"/>
                  </a:moveTo>
                  <a:lnTo>
                    <a:pt x="712800" y="0"/>
                  </a:lnTo>
                  <a:lnTo>
                    <a:pt x="712800" y="59397"/>
                  </a:lnTo>
                  <a:lnTo>
                    <a:pt x="712800" y="118795"/>
                  </a:lnTo>
                  <a:lnTo>
                    <a:pt x="772198" y="118795"/>
                  </a:lnTo>
                  <a:lnTo>
                    <a:pt x="772198" y="59397"/>
                  </a:lnTo>
                  <a:lnTo>
                    <a:pt x="772198" y="0"/>
                  </a:lnTo>
                  <a:close/>
                </a:path>
                <a:path w="1722755" h="356870">
                  <a:moveTo>
                    <a:pt x="890981" y="237604"/>
                  </a:moveTo>
                  <a:lnTo>
                    <a:pt x="831596" y="237604"/>
                  </a:lnTo>
                  <a:lnTo>
                    <a:pt x="831596" y="297002"/>
                  </a:lnTo>
                  <a:lnTo>
                    <a:pt x="890981" y="297002"/>
                  </a:lnTo>
                  <a:lnTo>
                    <a:pt x="890981" y="237604"/>
                  </a:lnTo>
                  <a:close/>
                </a:path>
                <a:path w="1722755" h="356870">
                  <a:moveTo>
                    <a:pt x="890981" y="118808"/>
                  </a:moveTo>
                  <a:lnTo>
                    <a:pt x="831596" y="118808"/>
                  </a:lnTo>
                  <a:lnTo>
                    <a:pt x="772198" y="118808"/>
                  </a:lnTo>
                  <a:lnTo>
                    <a:pt x="712800" y="118808"/>
                  </a:lnTo>
                  <a:lnTo>
                    <a:pt x="653402" y="118808"/>
                  </a:lnTo>
                  <a:lnTo>
                    <a:pt x="653402" y="178206"/>
                  </a:lnTo>
                  <a:lnTo>
                    <a:pt x="712800" y="178206"/>
                  </a:lnTo>
                  <a:lnTo>
                    <a:pt x="772198" y="178206"/>
                  </a:lnTo>
                  <a:lnTo>
                    <a:pt x="831596" y="178206"/>
                  </a:lnTo>
                  <a:lnTo>
                    <a:pt x="890981" y="178206"/>
                  </a:lnTo>
                  <a:lnTo>
                    <a:pt x="890981" y="118808"/>
                  </a:lnTo>
                  <a:close/>
                </a:path>
                <a:path w="1722755" h="356870">
                  <a:moveTo>
                    <a:pt x="890981" y="0"/>
                  </a:moveTo>
                  <a:lnTo>
                    <a:pt x="831596" y="0"/>
                  </a:lnTo>
                  <a:lnTo>
                    <a:pt x="831596" y="59397"/>
                  </a:lnTo>
                  <a:lnTo>
                    <a:pt x="890981" y="59397"/>
                  </a:lnTo>
                  <a:lnTo>
                    <a:pt x="890981" y="0"/>
                  </a:lnTo>
                  <a:close/>
                </a:path>
                <a:path w="1722755" h="356870">
                  <a:moveTo>
                    <a:pt x="1009789" y="178219"/>
                  </a:moveTo>
                  <a:lnTo>
                    <a:pt x="950391" y="178219"/>
                  </a:lnTo>
                  <a:lnTo>
                    <a:pt x="950391" y="237604"/>
                  </a:lnTo>
                  <a:lnTo>
                    <a:pt x="890993" y="237604"/>
                  </a:lnTo>
                  <a:lnTo>
                    <a:pt x="890993" y="297002"/>
                  </a:lnTo>
                  <a:lnTo>
                    <a:pt x="950391" y="297002"/>
                  </a:lnTo>
                  <a:lnTo>
                    <a:pt x="1009789" y="297002"/>
                  </a:lnTo>
                  <a:lnTo>
                    <a:pt x="1009789" y="237604"/>
                  </a:lnTo>
                  <a:lnTo>
                    <a:pt x="1009789" y="178219"/>
                  </a:lnTo>
                  <a:close/>
                </a:path>
                <a:path w="1722755" h="356870">
                  <a:moveTo>
                    <a:pt x="1009789" y="118808"/>
                  </a:moveTo>
                  <a:lnTo>
                    <a:pt x="950391" y="118808"/>
                  </a:lnTo>
                  <a:lnTo>
                    <a:pt x="890993" y="118808"/>
                  </a:lnTo>
                  <a:lnTo>
                    <a:pt x="890993" y="178206"/>
                  </a:lnTo>
                  <a:lnTo>
                    <a:pt x="950391" y="178206"/>
                  </a:lnTo>
                  <a:lnTo>
                    <a:pt x="1009789" y="178206"/>
                  </a:lnTo>
                  <a:lnTo>
                    <a:pt x="1009789" y="118808"/>
                  </a:lnTo>
                  <a:close/>
                </a:path>
                <a:path w="1722755" h="356870">
                  <a:moveTo>
                    <a:pt x="1009789" y="0"/>
                  </a:moveTo>
                  <a:lnTo>
                    <a:pt x="950391" y="0"/>
                  </a:lnTo>
                  <a:lnTo>
                    <a:pt x="890993" y="0"/>
                  </a:lnTo>
                  <a:lnTo>
                    <a:pt x="890993" y="59397"/>
                  </a:lnTo>
                  <a:lnTo>
                    <a:pt x="950391" y="59397"/>
                  </a:lnTo>
                  <a:lnTo>
                    <a:pt x="1009789" y="59397"/>
                  </a:lnTo>
                  <a:lnTo>
                    <a:pt x="1009789" y="0"/>
                  </a:lnTo>
                  <a:close/>
                </a:path>
                <a:path w="1722755" h="356870">
                  <a:moveTo>
                    <a:pt x="1069200" y="118808"/>
                  </a:moveTo>
                  <a:lnTo>
                    <a:pt x="1009802" y="118808"/>
                  </a:lnTo>
                  <a:lnTo>
                    <a:pt x="1009802" y="178206"/>
                  </a:lnTo>
                  <a:lnTo>
                    <a:pt x="1069200" y="178206"/>
                  </a:lnTo>
                  <a:lnTo>
                    <a:pt x="1069200" y="118808"/>
                  </a:lnTo>
                  <a:close/>
                </a:path>
                <a:path w="1722755" h="356870">
                  <a:moveTo>
                    <a:pt x="1128585" y="237604"/>
                  </a:moveTo>
                  <a:lnTo>
                    <a:pt x="1069200" y="237604"/>
                  </a:lnTo>
                  <a:lnTo>
                    <a:pt x="1009802" y="237604"/>
                  </a:lnTo>
                  <a:lnTo>
                    <a:pt x="1009802" y="297002"/>
                  </a:lnTo>
                  <a:lnTo>
                    <a:pt x="1069200" y="297002"/>
                  </a:lnTo>
                  <a:lnTo>
                    <a:pt x="1128585" y="297002"/>
                  </a:lnTo>
                  <a:lnTo>
                    <a:pt x="1128585" y="237604"/>
                  </a:lnTo>
                  <a:close/>
                </a:path>
                <a:path w="1722755" h="356870">
                  <a:moveTo>
                    <a:pt x="1128585" y="59397"/>
                  </a:moveTo>
                  <a:lnTo>
                    <a:pt x="1069200" y="59397"/>
                  </a:lnTo>
                  <a:lnTo>
                    <a:pt x="1069200" y="118795"/>
                  </a:lnTo>
                  <a:lnTo>
                    <a:pt x="1128585" y="118795"/>
                  </a:lnTo>
                  <a:lnTo>
                    <a:pt x="1128585" y="59397"/>
                  </a:lnTo>
                  <a:close/>
                </a:path>
                <a:path w="1722755" h="356870">
                  <a:moveTo>
                    <a:pt x="1187996" y="118808"/>
                  </a:moveTo>
                  <a:lnTo>
                    <a:pt x="1128598" y="118808"/>
                  </a:lnTo>
                  <a:lnTo>
                    <a:pt x="1128598" y="178206"/>
                  </a:lnTo>
                  <a:lnTo>
                    <a:pt x="1187996" y="178206"/>
                  </a:lnTo>
                  <a:lnTo>
                    <a:pt x="1187996" y="118808"/>
                  </a:lnTo>
                  <a:close/>
                </a:path>
                <a:path w="1722755" h="356870">
                  <a:moveTo>
                    <a:pt x="1247394" y="178219"/>
                  </a:moveTo>
                  <a:lnTo>
                    <a:pt x="1187996" y="178219"/>
                  </a:lnTo>
                  <a:lnTo>
                    <a:pt x="1128598" y="178219"/>
                  </a:lnTo>
                  <a:lnTo>
                    <a:pt x="1128598" y="237604"/>
                  </a:lnTo>
                  <a:lnTo>
                    <a:pt x="1187996" y="237604"/>
                  </a:lnTo>
                  <a:lnTo>
                    <a:pt x="1247394" y="237604"/>
                  </a:lnTo>
                  <a:lnTo>
                    <a:pt x="1247394" y="178219"/>
                  </a:lnTo>
                  <a:close/>
                </a:path>
                <a:path w="1722755" h="356870">
                  <a:moveTo>
                    <a:pt x="1366177" y="178219"/>
                  </a:moveTo>
                  <a:lnTo>
                    <a:pt x="1306791" y="178219"/>
                  </a:lnTo>
                  <a:lnTo>
                    <a:pt x="1306791" y="237604"/>
                  </a:lnTo>
                  <a:lnTo>
                    <a:pt x="1247394" y="237604"/>
                  </a:lnTo>
                  <a:lnTo>
                    <a:pt x="1247394" y="297002"/>
                  </a:lnTo>
                  <a:lnTo>
                    <a:pt x="1306791" y="297002"/>
                  </a:lnTo>
                  <a:lnTo>
                    <a:pt x="1366177" y="297002"/>
                  </a:lnTo>
                  <a:lnTo>
                    <a:pt x="1366177" y="237604"/>
                  </a:lnTo>
                  <a:lnTo>
                    <a:pt x="1366177" y="178219"/>
                  </a:lnTo>
                  <a:close/>
                </a:path>
                <a:path w="1722755" h="356870">
                  <a:moveTo>
                    <a:pt x="1366177" y="0"/>
                  </a:moveTo>
                  <a:lnTo>
                    <a:pt x="1306791" y="0"/>
                  </a:lnTo>
                  <a:lnTo>
                    <a:pt x="1247394" y="0"/>
                  </a:lnTo>
                  <a:lnTo>
                    <a:pt x="1187996" y="0"/>
                  </a:lnTo>
                  <a:lnTo>
                    <a:pt x="1187996" y="59397"/>
                  </a:lnTo>
                  <a:lnTo>
                    <a:pt x="1247394" y="59397"/>
                  </a:lnTo>
                  <a:lnTo>
                    <a:pt x="1306791" y="59397"/>
                  </a:lnTo>
                  <a:lnTo>
                    <a:pt x="1306791" y="118795"/>
                  </a:lnTo>
                  <a:lnTo>
                    <a:pt x="1366177" y="118795"/>
                  </a:lnTo>
                  <a:lnTo>
                    <a:pt x="1366177" y="59397"/>
                  </a:lnTo>
                  <a:lnTo>
                    <a:pt x="1366177" y="0"/>
                  </a:lnTo>
                  <a:close/>
                </a:path>
                <a:path w="1722755" h="356870">
                  <a:moveTo>
                    <a:pt x="1425587" y="237604"/>
                  </a:moveTo>
                  <a:lnTo>
                    <a:pt x="1366202" y="237604"/>
                  </a:lnTo>
                  <a:lnTo>
                    <a:pt x="1366202" y="297002"/>
                  </a:lnTo>
                  <a:lnTo>
                    <a:pt x="1425587" y="297002"/>
                  </a:lnTo>
                  <a:lnTo>
                    <a:pt x="1425587" y="237604"/>
                  </a:lnTo>
                  <a:close/>
                </a:path>
                <a:path w="1722755" h="356870">
                  <a:moveTo>
                    <a:pt x="1425587" y="59397"/>
                  </a:moveTo>
                  <a:lnTo>
                    <a:pt x="1366202" y="59397"/>
                  </a:lnTo>
                  <a:lnTo>
                    <a:pt x="1366202" y="118795"/>
                  </a:lnTo>
                  <a:lnTo>
                    <a:pt x="1425587" y="118795"/>
                  </a:lnTo>
                  <a:lnTo>
                    <a:pt x="1425587" y="59397"/>
                  </a:lnTo>
                  <a:close/>
                </a:path>
                <a:path w="1722755" h="356870">
                  <a:moveTo>
                    <a:pt x="1603781" y="178219"/>
                  </a:moveTo>
                  <a:lnTo>
                    <a:pt x="1544396" y="178219"/>
                  </a:lnTo>
                  <a:lnTo>
                    <a:pt x="1484998" y="178219"/>
                  </a:lnTo>
                  <a:lnTo>
                    <a:pt x="1425600" y="178219"/>
                  </a:lnTo>
                  <a:lnTo>
                    <a:pt x="1425600" y="237604"/>
                  </a:lnTo>
                  <a:lnTo>
                    <a:pt x="1484998" y="237604"/>
                  </a:lnTo>
                  <a:lnTo>
                    <a:pt x="1484998" y="297002"/>
                  </a:lnTo>
                  <a:lnTo>
                    <a:pt x="1544396" y="297002"/>
                  </a:lnTo>
                  <a:lnTo>
                    <a:pt x="1603781" y="297002"/>
                  </a:lnTo>
                  <a:lnTo>
                    <a:pt x="1603781" y="237604"/>
                  </a:lnTo>
                  <a:lnTo>
                    <a:pt x="1603781" y="178219"/>
                  </a:lnTo>
                  <a:close/>
                </a:path>
                <a:path w="1722755" h="356870">
                  <a:moveTo>
                    <a:pt x="1603781" y="118808"/>
                  </a:moveTo>
                  <a:lnTo>
                    <a:pt x="1544396" y="118808"/>
                  </a:lnTo>
                  <a:lnTo>
                    <a:pt x="1544396" y="178206"/>
                  </a:lnTo>
                  <a:lnTo>
                    <a:pt x="1603781" y="178206"/>
                  </a:lnTo>
                  <a:lnTo>
                    <a:pt x="1603781" y="118808"/>
                  </a:lnTo>
                  <a:close/>
                </a:path>
                <a:path w="1722755" h="356870">
                  <a:moveTo>
                    <a:pt x="1603781" y="0"/>
                  </a:moveTo>
                  <a:lnTo>
                    <a:pt x="1544396" y="0"/>
                  </a:lnTo>
                  <a:lnTo>
                    <a:pt x="1544396" y="59397"/>
                  </a:lnTo>
                  <a:lnTo>
                    <a:pt x="1603781" y="59397"/>
                  </a:lnTo>
                  <a:lnTo>
                    <a:pt x="1603781" y="0"/>
                  </a:lnTo>
                  <a:close/>
                </a:path>
                <a:path w="1722755" h="356870">
                  <a:moveTo>
                    <a:pt x="1663192" y="59397"/>
                  </a:moveTo>
                  <a:lnTo>
                    <a:pt x="1603794" y="59397"/>
                  </a:lnTo>
                  <a:lnTo>
                    <a:pt x="1603794" y="118795"/>
                  </a:lnTo>
                  <a:lnTo>
                    <a:pt x="1663192" y="118795"/>
                  </a:lnTo>
                  <a:lnTo>
                    <a:pt x="1663192" y="59397"/>
                  </a:lnTo>
                  <a:close/>
                </a:path>
                <a:path w="1722755" h="356870">
                  <a:moveTo>
                    <a:pt x="1722589" y="178219"/>
                  </a:moveTo>
                  <a:lnTo>
                    <a:pt x="1663192" y="178219"/>
                  </a:lnTo>
                  <a:lnTo>
                    <a:pt x="1663192" y="237604"/>
                  </a:lnTo>
                  <a:lnTo>
                    <a:pt x="1722589" y="237604"/>
                  </a:lnTo>
                  <a:lnTo>
                    <a:pt x="1722589" y="178219"/>
                  </a:lnTo>
                  <a:close/>
                </a:path>
              </a:pathLst>
            </a:custGeom>
            <a:solidFill>
              <a:srgbClr val="000000"/>
            </a:solidFill>
          </p:spPr>
          <p:txBody>
            <a:bodyPr wrap="square" lIns="0" tIns="0" rIns="0" bIns="0" rtlCol="0"/>
            <a:lstStyle/>
            <a:p>
              <a:endParaRPr sz="1126"/>
            </a:p>
          </p:txBody>
        </p:sp>
        <p:sp>
          <p:nvSpPr>
            <p:cNvPr id="23" name="object 23"/>
            <p:cNvSpPr/>
            <p:nvPr/>
          </p:nvSpPr>
          <p:spPr>
            <a:xfrm>
              <a:off x="1039202" y="8827782"/>
              <a:ext cx="1722755" cy="297180"/>
            </a:xfrm>
            <a:custGeom>
              <a:avLst/>
              <a:gdLst/>
              <a:ahLst/>
              <a:cxnLst/>
              <a:rect l="l" t="t" r="r" b="b"/>
              <a:pathLst>
                <a:path w="1722755" h="297179">
                  <a:moveTo>
                    <a:pt x="59385" y="237604"/>
                  </a:moveTo>
                  <a:lnTo>
                    <a:pt x="0" y="237604"/>
                  </a:lnTo>
                  <a:lnTo>
                    <a:pt x="0" y="297002"/>
                  </a:lnTo>
                  <a:lnTo>
                    <a:pt x="59385" y="297002"/>
                  </a:lnTo>
                  <a:lnTo>
                    <a:pt x="59385" y="237604"/>
                  </a:lnTo>
                  <a:close/>
                </a:path>
                <a:path w="1722755" h="297179">
                  <a:moveTo>
                    <a:pt x="59385" y="178193"/>
                  </a:moveTo>
                  <a:lnTo>
                    <a:pt x="0" y="178193"/>
                  </a:lnTo>
                  <a:lnTo>
                    <a:pt x="0" y="237591"/>
                  </a:lnTo>
                  <a:lnTo>
                    <a:pt x="59385" y="237591"/>
                  </a:lnTo>
                  <a:lnTo>
                    <a:pt x="59385" y="178193"/>
                  </a:lnTo>
                  <a:close/>
                </a:path>
                <a:path w="1722755" h="297179">
                  <a:moveTo>
                    <a:pt x="59385" y="59397"/>
                  </a:moveTo>
                  <a:lnTo>
                    <a:pt x="0" y="59397"/>
                  </a:lnTo>
                  <a:lnTo>
                    <a:pt x="0" y="118795"/>
                  </a:lnTo>
                  <a:lnTo>
                    <a:pt x="59385" y="118795"/>
                  </a:lnTo>
                  <a:lnTo>
                    <a:pt x="59385" y="59397"/>
                  </a:lnTo>
                  <a:close/>
                </a:path>
                <a:path w="1722755" h="297179">
                  <a:moveTo>
                    <a:pt x="237591" y="59397"/>
                  </a:moveTo>
                  <a:lnTo>
                    <a:pt x="178193" y="59397"/>
                  </a:lnTo>
                  <a:lnTo>
                    <a:pt x="178193" y="118795"/>
                  </a:lnTo>
                  <a:lnTo>
                    <a:pt x="237591" y="118795"/>
                  </a:lnTo>
                  <a:lnTo>
                    <a:pt x="237591" y="59397"/>
                  </a:lnTo>
                  <a:close/>
                </a:path>
                <a:path w="1722755" h="297179">
                  <a:moveTo>
                    <a:pt x="296976" y="178193"/>
                  </a:moveTo>
                  <a:lnTo>
                    <a:pt x="237591" y="178193"/>
                  </a:lnTo>
                  <a:lnTo>
                    <a:pt x="178193" y="178193"/>
                  </a:lnTo>
                  <a:lnTo>
                    <a:pt x="118795" y="178193"/>
                  </a:lnTo>
                  <a:lnTo>
                    <a:pt x="59397" y="178193"/>
                  </a:lnTo>
                  <a:lnTo>
                    <a:pt x="59397" y="237591"/>
                  </a:lnTo>
                  <a:lnTo>
                    <a:pt x="118795" y="237591"/>
                  </a:lnTo>
                  <a:lnTo>
                    <a:pt x="178193" y="237591"/>
                  </a:lnTo>
                  <a:lnTo>
                    <a:pt x="237591" y="237591"/>
                  </a:lnTo>
                  <a:lnTo>
                    <a:pt x="296976" y="237591"/>
                  </a:lnTo>
                  <a:lnTo>
                    <a:pt x="296976" y="178193"/>
                  </a:lnTo>
                  <a:close/>
                </a:path>
                <a:path w="1722755" h="297179">
                  <a:moveTo>
                    <a:pt x="296976" y="0"/>
                  </a:moveTo>
                  <a:lnTo>
                    <a:pt x="237591" y="0"/>
                  </a:lnTo>
                  <a:lnTo>
                    <a:pt x="237591" y="59397"/>
                  </a:lnTo>
                  <a:lnTo>
                    <a:pt x="296976" y="59397"/>
                  </a:lnTo>
                  <a:lnTo>
                    <a:pt x="296976" y="0"/>
                  </a:lnTo>
                  <a:close/>
                </a:path>
                <a:path w="1722755" h="297179">
                  <a:moveTo>
                    <a:pt x="356387" y="178193"/>
                  </a:moveTo>
                  <a:lnTo>
                    <a:pt x="297002" y="178193"/>
                  </a:lnTo>
                  <a:lnTo>
                    <a:pt x="297002" y="237591"/>
                  </a:lnTo>
                  <a:lnTo>
                    <a:pt x="356387" y="237591"/>
                  </a:lnTo>
                  <a:lnTo>
                    <a:pt x="356387" y="178193"/>
                  </a:lnTo>
                  <a:close/>
                </a:path>
                <a:path w="1722755" h="297179">
                  <a:moveTo>
                    <a:pt x="356387" y="0"/>
                  </a:moveTo>
                  <a:lnTo>
                    <a:pt x="297002" y="0"/>
                  </a:lnTo>
                  <a:lnTo>
                    <a:pt x="297002" y="59397"/>
                  </a:lnTo>
                  <a:lnTo>
                    <a:pt x="356387" y="59397"/>
                  </a:lnTo>
                  <a:lnTo>
                    <a:pt x="356387" y="0"/>
                  </a:lnTo>
                  <a:close/>
                </a:path>
                <a:path w="1722755" h="297179">
                  <a:moveTo>
                    <a:pt x="415798" y="237604"/>
                  </a:moveTo>
                  <a:lnTo>
                    <a:pt x="356400" y="237604"/>
                  </a:lnTo>
                  <a:lnTo>
                    <a:pt x="356400" y="297002"/>
                  </a:lnTo>
                  <a:lnTo>
                    <a:pt x="415798" y="297002"/>
                  </a:lnTo>
                  <a:lnTo>
                    <a:pt x="415798" y="237604"/>
                  </a:lnTo>
                  <a:close/>
                </a:path>
                <a:path w="1722755" h="297179">
                  <a:moveTo>
                    <a:pt x="415798" y="178193"/>
                  </a:moveTo>
                  <a:lnTo>
                    <a:pt x="356400" y="178193"/>
                  </a:lnTo>
                  <a:lnTo>
                    <a:pt x="356400" y="237591"/>
                  </a:lnTo>
                  <a:lnTo>
                    <a:pt x="415798" y="237591"/>
                  </a:lnTo>
                  <a:lnTo>
                    <a:pt x="415798" y="178193"/>
                  </a:lnTo>
                  <a:close/>
                </a:path>
                <a:path w="1722755" h="297179">
                  <a:moveTo>
                    <a:pt x="415798" y="59397"/>
                  </a:moveTo>
                  <a:lnTo>
                    <a:pt x="356400" y="59397"/>
                  </a:lnTo>
                  <a:lnTo>
                    <a:pt x="356400" y="118795"/>
                  </a:lnTo>
                  <a:lnTo>
                    <a:pt x="415798" y="118795"/>
                  </a:lnTo>
                  <a:lnTo>
                    <a:pt x="415798" y="59397"/>
                  </a:lnTo>
                  <a:close/>
                </a:path>
                <a:path w="1722755" h="297179">
                  <a:moveTo>
                    <a:pt x="534581" y="118808"/>
                  </a:moveTo>
                  <a:lnTo>
                    <a:pt x="475195" y="118808"/>
                  </a:lnTo>
                  <a:lnTo>
                    <a:pt x="475195" y="178193"/>
                  </a:lnTo>
                  <a:lnTo>
                    <a:pt x="475195" y="237591"/>
                  </a:lnTo>
                  <a:lnTo>
                    <a:pt x="534581" y="237591"/>
                  </a:lnTo>
                  <a:lnTo>
                    <a:pt x="534581" y="178193"/>
                  </a:lnTo>
                  <a:lnTo>
                    <a:pt x="534581" y="118808"/>
                  </a:lnTo>
                  <a:close/>
                </a:path>
                <a:path w="1722755" h="297179">
                  <a:moveTo>
                    <a:pt x="534581" y="0"/>
                  </a:moveTo>
                  <a:lnTo>
                    <a:pt x="475195" y="0"/>
                  </a:lnTo>
                  <a:lnTo>
                    <a:pt x="415798" y="0"/>
                  </a:lnTo>
                  <a:lnTo>
                    <a:pt x="415798" y="59397"/>
                  </a:lnTo>
                  <a:lnTo>
                    <a:pt x="475195" y="59397"/>
                  </a:lnTo>
                  <a:lnTo>
                    <a:pt x="475195" y="118795"/>
                  </a:lnTo>
                  <a:lnTo>
                    <a:pt x="534581" y="118795"/>
                  </a:lnTo>
                  <a:lnTo>
                    <a:pt x="534581" y="59397"/>
                  </a:lnTo>
                  <a:lnTo>
                    <a:pt x="534581" y="0"/>
                  </a:lnTo>
                  <a:close/>
                </a:path>
                <a:path w="1722755" h="297179">
                  <a:moveTo>
                    <a:pt x="593991" y="237604"/>
                  </a:moveTo>
                  <a:lnTo>
                    <a:pt x="534593" y="237604"/>
                  </a:lnTo>
                  <a:lnTo>
                    <a:pt x="534593" y="297002"/>
                  </a:lnTo>
                  <a:lnTo>
                    <a:pt x="593991" y="297002"/>
                  </a:lnTo>
                  <a:lnTo>
                    <a:pt x="593991" y="237604"/>
                  </a:lnTo>
                  <a:close/>
                </a:path>
                <a:path w="1722755" h="297179">
                  <a:moveTo>
                    <a:pt x="653389" y="118808"/>
                  </a:moveTo>
                  <a:lnTo>
                    <a:pt x="593991" y="118808"/>
                  </a:lnTo>
                  <a:lnTo>
                    <a:pt x="534593" y="118808"/>
                  </a:lnTo>
                  <a:lnTo>
                    <a:pt x="534593" y="178193"/>
                  </a:lnTo>
                  <a:lnTo>
                    <a:pt x="593991" y="178193"/>
                  </a:lnTo>
                  <a:lnTo>
                    <a:pt x="653389" y="178193"/>
                  </a:lnTo>
                  <a:lnTo>
                    <a:pt x="653389" y="118808"/>
                  </a:lnTo>
                  <a:close/>
                </a:path>
                <a:path w="1722755" h="297179">
                  <a:moveTo>
                    <a:pt x="772198" y="237604"/>
                  </a:moveTo>
                  <a:lnTo>
                    <a:pt x="712800" y="237604"/>
                  </a:lnTo>
                  <a:lnTo>
                    <a:pt x="712800" y="297002"/>
                  </a:lnTo>
                  <a:lnTo>
                    <a:pt x="772198" y="297002"/>
                  </a:lnTo>
                  <a:lnTo>
                    <a:pt x="772198" y="237604"/>
                  </a:lnTo>
                  <a:close/>
                </a:path>
                <a:path w="1722755" h="297179">
                  <a:moveTo>
                    <a:pt x="890981" y="237604"/>
                  </a:moveTo>
                  <a:lnTo>
                    <a:pt x="831596" y="237604"/>
                  </a:lnTo>
                  <a:lnTo>
                    <a:pt x="831596" y="297002"/>
                  </a:lnTo>
                  <a:lnTo>
                    <a:pt x="890981" y="297002"/>
                  </a:lnTo>
                  <a:lnTo>
                    <a:pt x="890981" y="237604"/>
                  </a:lnTo>
                  <a:close/>
                </a:path>
                <a:path w="1722755" h="297179">
                  <a:moveTo>
                    <a:pt x="890981" y="178193"/>
                  </a:moveTo>
                  <a:lnTo>
                    <a:pt x="831596" y="178193"/>
                  </a:lnTo>
                  <a:lnTo>
                    <a:pt x="831596" y="118808"/>
                  </a:lnTo>
                  <a:lnTo>
                    <a:pt x="772198" y="118808"/>
                  </a:lnTo>
                  <a:lnTo>
                    <a:pt x="712800" y="118808"/>
                  </a:lnTo>
                  <a:lnTo>
                    <a:pt x="653402" y="118808"/>
                  </a:lnTo>
                  <a:lnTo>
                    <a:pt x="653402" y="178193"/>
                  </a:lnTo>
                  <a:lnTo>
                    <a:pt x="712800" y="178193"/>
                  </a:lnTo>
                  <a:lnTo>
                    <a:pt x="772198" y="178193"/>
                  </a:lnTo>
                  <a:lnTo>
                    <a:pt x="772198" y="237591"/>
                  </a:lnTo>
                  <a:lnTo>
                    <a:pt x="831596" y="237591"/>
                  </a:lnTo>
                  <a:lnTo>
                    <a:pt x="890981" y="237591"/>
                  </a:lnTo>
                  <a:lnTo>
                    <a:pt x="890981" y="178193"/>
                  </a:lnTo>
                  <a:close/>
                </a:path>
                <a:path w="1722755" h="297179">
                  <a:moveTo>
                    <a:pt x="890981" y="0"/>
                  </a:moveTo>
                  <a:lnTo>
                    <a:pt x="831596" y="0"/>
                  </a:lnTo>
                  <a:lnTo>
                    <a:pt x="831596" y="59397"/>
                  </a:lnTo>
                  <a:lnTo>
                    <a:pt x="772198" y="59397"/>
                  </a:lnTo>
                  <a:lnTo>
                    <a:pt x="712800" y="59397"/>
                  </a:lnTo>
                  <a:lnTo>
                    <a:pt x="712800" y="0"/>
                  </a:lnTo>
                  <a:lnTo>
                    <a:pt x="653402" y="0"/>
                  </a:lnTo>
                  <a:lnTo>
                    <a:pt x="653402" y="59397"/>
                  </a:lnTo>
                  <a:lnTo>
                    <a:pt x="653402" y="118795"/>
                  </a:lnTo>
                  <a:lnTo>
                    <a:pt x="712800" y="118795"/>
                  </a:lnTo>
                  <a:lnTo>
                    <a:pt x="772198" y="118795"/>
                  </a:lnTo>
                  <a:lnTo>
                    <a:pt x="831596" y="118795"/>
                  </a:lnTo>
                  <a:lnTo>
                    <a:pt x="890981" y="118795"/>
                  </a:lnTo>
                  <a:lnTo>
                    <a:pt x="890981" y="59397"/>
                  </a:lnTo>
                  <a:lnTo>
                    <a:pt x="890981" y="0"/>
                  </a:lnTo>
                  <a:close/>
                </a:path>
                <a:path w="1722755" h="297179">
                  <a:moveTo>
                    <a:pt x="950391" y="178193"/>
                  </a:moveTo>
                  <a:lnTo>
                    <a:pt x="890993" y="178193"/>
                  </a:lnTo>
                  <a:lnTo>
                    <a:pt x="890993" y="237591"/>
                  </a:lnTo>
                  <a:lnTo>
                    <a:pt x="950391" y="237591"/>
                  </a:lnTo>
                  <a:lnTo>
                    <a:pt x="950391" y="178193"/>
                  </a:lnTo>
                  <a:close/>
                </a:path>
                <a:path w="1722755" h="297179">
                  <a:moveTo>
                    <a:pt x="950391" y="0"/>
                  </a:moveTo>
                  <a:lnTo>
                    <a:pt x="890993" y="0"/>
                  </a:lnTo>
                  <a:lnTo>
                    <a:pt x="890993" y="59397"/>
                  </a:lnTo>
                  <a:lnTo>
                    <a:pt x="950391" y="59397"/>
                  </a:lnTo>
                  <a:lnTo>
                    <a:pt x="950391" y="0"/>
                  </a:lnTo>
                  <a:close/>
                </a:path>
                <a:path w="1722755" h="297179">
                  <a:moveTo>
                    <a:pt x="1009789" y="237604"/>
                  </a:moveTo>
                  <a:lnTo>
                    <a:pt x="950391" y="237604"/>
                  </a:lnTo>
                  <a:lnTo>
                    <a:pt x="890993" y="237604"/>
                  </a:lnTo>
                  <a:lnTo>
                    <a:pt x="890993" y="297002"/>
                  </a:lnTo>
                  <a:lnTo>
                    <a:pt x="950391" y="297002"/>
                  </a:lnTo>
                  <a:lnTo>
                    <a:pt x="1009789" y="297002"/>
                  </a:lnTo>
                  <a:lnTo>
                    <a:pt x="1009789" y="237604"/>
                  </a:lnTo>
                  <a:close/>
                </a:path>
                <a:path w="1722755" h="297179">
                  <a:moveTo>
                    <a:pt x="1009789" y="118808"/>
                  </a:moveTo>
                  <a:lnTo>
                    <a:pt x="950391" y="118808"/>
                  </a:lnTo>
                  <a:lnTo>
                    <a:pt x="950391" y="178193"/>
                  </a:lnTo>
                  <a:lnTo>
                    <a:pt x="1009789" y="178193"/>
                  </a:lnTo>
                  <a:lnTo>
                    <a:pt x="1009789" y="118808"/>
                  </a:lnTo>
                  <a:close/>
                </a:path>
                <a:path w="1722755" h="297179">
                  <a:moveTo>
                    <a:pt x="1128585" y="118808"/>
                  </a:moveTo>
                  <a:lnTo>
                    <a:pt x="1069200" y="118808"/>
                  </a:lnTo>
                  <a:lnTo>
                    <a:pt x="1009802" y="118808"/>
                  </a:lnTo>
                  <a:lnTo>
                    <a:pt x="1009802" y="178193"/>
                  </a:lnTo>
                  <a:lnTo>
                    <a:pt x="1009802" y="237591"/>
                  </a:lnTo>
                  <a:lnTo>
                    <a:pt x="1069200" y="237591"/>
                  </a:lnTo>
                  <a:lnTo>
                    <a:pt x="1069200" y="178193"/>
                  </a:lnTo>
                  <a:lnTo>
                    <a:pt x="1128585" y="178193"/>
                  </a:lnTo>
                  <a:lnTo>
                    <a:pt x="1128585" y="118808"/>
                  </a:lnTo>
                  <a:close/>
                </a:path>
                <a:path w="1722755" h="297179">
                  <a:moveTo>
                    <a:pt x="1128585" y="0"/>
                  </a:moveTo>
                  <a:lnTo>
                    <a:pt x="1069200" y="0"/>
                  </a:lnTo>
                  <a:lnTo>
                    <a:pt x="1069200" y="59397"/>
                  </a:lnTo>
                  <a:lnTo>
                    <a:pt x="1009802" y="59397"/>
                  </a:lnTo>
                  <a:lnTo>
                    <a:pt x="1009802" y="118795"/>
                  </a:lnTo>
                  <a:lnTo>
                    <a:pt x="1069200" y="118795"/>
                  </a:lnTo>
                  <a:lnTo>
                    <a:pt x="1128585" y="118795"/>
                  </a:lnTo>
                  <a:lnTo>
                    <a:pt x="1128585" y="59397"/>
                  </a:lnTo>
                  <a:lnTo>
                    <a:pt x="1128585" y="0"/>
                  </a:lnTo>
                  <a:close/>
                </a:path>
                <a:path w="1722755" h="297179">
                  <a:moveTo>
                    <a:pt x="1187996" y="237604"/>
                  </a:moveTo>
                  <a:lnTo>
                    <a:pt x="1128598" y="237604"/>
                  </a:lnTo>
                  <a:lnTo>
                    <a:pt x="1128598" y="297002"/>
                  </a:lnTo>
                  <a:lnTo>
                    <a:pt x="1187996" y="297002"/>
                  </a:lnTo>
                  <a:lnTo>
                    <a:pt x="1187996" y="237604"/>
                  </a:lnTo>
                  <a:close/>
                </a:path>
                <a:path w="1722755" h="297179">
                  <a:moveTo>
                    <a:pt x="1247394" y="118808"/>
                  </a:moveTo>
                  <a:lnTo>
                    <a:pt x="1187996" y="118808"/>
                  </a:lnTo>
                  <a:lnTo>
                    <a:pt x="1187996" y="178193"/>
                  </a:lnTo>
                  <a:lnTo>
                    <a:pt x="1128598" y="178193"/>
                  </a:lnTo>
                  <a:lnTo>
                    <a:pt x="1128598" y="237591"/>
                  </a:lnTo>
                  <a:lnTo>
                    <a:pt x="1187996" y="237591"/>
                  </a:lnTo>
                  <a:lnTo>
                    <a:pt x="1247394" y="237591"/>
                  </a:lnTo>
                  <a:lnTo>
                    <a:pt x="1247394" y="178193"/>
                  </a:lnTo>
                  <a:lnTo>
                    <a:pt x="1247394" y="118808"/>
                  </a:lnTo>
                  <a:close/>
                </a:path>
                <a:path w="1722755" h="297179">
                  <a:moveTo>
                    <a:pt x="1366177" y="178193"/>
                  </a:moveTo>
                  <a:lnTo>
                    <a:pt x="1306791" y="178193"/>
                  </a:lnTo>
                  <a:lnTo>
                    <a:pt x="1306791" y="237591"/>
                  </a:lnTo>
                  <a:lnTo>
                    <a:pt x="1366177" y="237591"/>
                  </a:lnTo>
                  <a:lnTo>
                    <a:pt x="1366177" y="178193"/>
                  </a:lnTo>
                  <a:close/>
                </a:path>
                <a:path w="1722755" h="297179">
                  <a:moveTo>
                    <a:pt x="1366177" y="59397"/>
                  </a:moveTo>
                  <a:lnTo>
                    <a:pt x="1306791" y="59397"/>
                  </a:lnTo>
                  <a:lnTo>
                    <a:pt x="1247394" y="59397"/>
                  </a:lnTo>
                  <a:lnTo>
                    <a:pt x="1247394" y="0"/>
                  </a:lnTo>
                  <a:lnTo>
                    <a:pt x="1187996" y="0"/>
                  </a:lnTo>
                  <a:lnTo>
                    <a:pt x="1187996" y="59397"/>
                  </a:lnTo>
                  <a:lnTo>
                    <a:pt x="1187996" y="118795"/>
                  </a:lnTo>
                  <a:lnTo>
                    <a:pt x="1247394" y="118795"/>
                  </a:lnTo>
                  <a:lnTo>
                    <a:pt x="1306791" y="118795"/>
                  </a:lnTo>
                  <a:lnTo>
                    <a:pt x="1366177" y="118795"/>
                  </a:lnTo>
                  <a:lnTo>
                    <a:pt x="1366177" y="59397"/>
                  </a:lnTo>
                  <a:close/>
                </a:path>
                <a:path w="1722755" h="297179">
                  <a:moveTo>
                    <a:pt x="1425587" y="0"/>
                  </a:moveTo>
                  <a:lnTo>
                    <a:pt x="1366202" y="0"/>
                  </a:lnTo>
                  <a:lnTo>
                    <a:pt x="1366202" y="59397"/>
                  </a:lnTo>
                  <a:lnTo>
                    <a:pt x="1366202" y="118795"/>
                  </a:lnTo>
                  <a:lnTo>
                    <a:pt x="1425587" y="118795"/>
                  </a:lnTo>
                  <a:lnTo>
                    <a:pt x="1425587" y="59397"/>
                  </a:lnTo>
                  <a:lnTo>
                    <a:pt x="1425587" y="0"/>
                  </a:lnTo>
                  <a:close/>
                </a:path>
                <a:path w="1722755" h="297179">
                  <a:moveTo>
                    <a:pt x="1484998" y="0"/>
                  </a:moveTo>
                  <a:lnTo>
                    <a:pt x="1425600" y="0"/>
                  </a:lnTo>
                  <a:lnTo>
                    <a:pt x="1425600" y="59397"/>
                  </a:lnTo>
                  <a:lnTo>
                    <a:pt x="1425600" y="118795"/>
                  </a:lnTo>
                  <a:lnTo>
                    <a:pt x="1484998" y="118795"/>
                  </a:lnTo>
                  <a:lnTo>
                    <a:pt x="1484998" y="59397"/>
                  </a:lnTo>
                  <a:lnTo>
                    <a:pt x="1484998" y="0"/>
                  </a:lnTo>
                  <a:close/>
                </a:path>
                <a:path w="1722755" h="297179">
                  <a:moveTo>
                    <a:pt x="1603781" y="118808"/>
                  </a:moveTo>
                  <a:lnTo>
                    <a:pt x="1544396" y="118808"/>
                  </a:lnTo>
                  <a:lnTo>
                    <a:pt x="1484998" y="118808"/>
                  </a:lnTo>
                  <a:lnTo>
                    <a:pt x="1425600" y="118808"/>
                  </a:lnTo>
                  <a:lnTo>
                    <a:pt x="1425600" y="178193"/>
                  </a:lnTo>
                  <a:lnTo>
                    <a:pt x="1425600" y="237591"/>
                  </a:lnTo>
                  <a:lnTo>
                    <a:pt x="1484998" y="237591"/>
                  </a:lnTo>
                  <a:lnTo>
                    <a:pt x="1544396" y="237591"/>
                  </a:lnTo>
                  <a:lnTo>
                    <a:pt x="1603781" y="237591"/>
                  </a:lnTo>
                  <a:lnTo>
                    <a:pt x="1603781" y="178193"/>
                  </a:lnTo>
                  <a:lnTo>
                    <a:pt x="1603781" y="118808"/>
                  </a:lnTo>
                  <a:close/>
                </a:path>
                <a:path w="1722755" h="297179">
                  <a:moveTo>
                    <a:pt x="1603781" y="59397"/>
                  </a:moveTo>
                  <a:lnTo>
                    <a:pt x="1544396" y="59397"/>
                  </a:lnTo>
                  <a:lnTo>
                    <a:pt x="1544396" y="118795"/>
                  </a:lnTo>
                  <a:lnTo>
                    <a:pt x="1603781" y="118795"/>
                  </a:lnTo>
                  <a:lnTo>
                    <a:pt x="1603781" y="59397"/>
                  </a:lnTo>
                  <a:close/>
                </a:path>
                <a:path w="1722755" h="297179">
                  <a:moveTo>
                    <a:pt x="1722589" y="118808"/>
                  </a:moveTo>
                  <a:lnTo>
                    <a:pt x="1663192" y="118808"/>
                  </a:lnTo>
                  <a:lnTo>
                    <a:pt x="1603794" y="118808"/>
                  </a:lnTo>
                  <a:lnTo>
                    <a:pt x="1603794" y="178193"/>
                  </a:lnTo>
                  <a:lnTo>
                    <a:pt x="1663192" y="178193"/>
                  </a:lnTo>
                  <a:lnTo>
                    <a:pt x="1722589" y="178193"/>
                  </a:lnTo>
                  <a:lnTo>
                    <a:pt x="1722589" y="118808"/>
                  </a:lnTo>
                  <a:close/>
                </a:path>
                <a:path w="1722755" h="297179">
                  <a:moveTo>
                    <a:pt x="1722589" y="59397"/>
                  </a:moveTo>
                  <a:lnTo>
                    <a:pt x="1663192" y="59397"/>
                  </a:lnTo>
                  <a:lnTo>
                    <a:pt x="1663192" y="0"/>
                  </a:lnTo>
                  <a:lnTo>
                    <a:pt x="1603794" y="0"/>
                  </a:lnTo>
                  <a:lnTo>
                    <a:pt x="1603794" y="59397"/>
                  </a:lnTo>
                  <a:lnTo>
                    <a:pt x="1603794" y="118795"/>
                  </a:lnTo>
                  <a:lnTo>
                    <a:pt x="1663192" y="118795"/>
                  </a:lnTo>
                  <a:lnTo>
                    <a:pt x="1722589" y="118795"/>
                  </a:lnTo>
                  <a:lnTo>
                    <a:pt x="1722589" y="59397"/>
                  </a:lnTo>
                  <a:close/>
                </a:path>
              </a:pathLst>
            </a:custGeom>
            <a:solidFill>
              <a:srgbClr val="000000"/>
            </a:solidFill>
          </p:spPr>
          <p:txBody>
            <a:bodyPr wrap="square" lIns="0" tIns="0" rIns="0" bIns="0" rtlCol="0"/>
            <a:lstStyle/>
            <a:p>
              <a:endParaRPr sz="1126"/>
            </a:p>
          </p:txBody>
        </p:sp>
        <p:sp>
          <p:nvSpPr>
            <p:cNvPr id="24" name="object 24"/>
            <p:cNvSpPr/>
            <p:nvPr/>
          </p:nvSpPr>
          <p:spPr>
            <a:xfrm>
              <a:off x="1039202" y="9065387"/>
              <a:ext cx="1722755" cy="297180"/>
            </a:xfrm>
            <a:custGeom>
              <a:avLst/>
              <a:gdLst/>
              <a:ahLst/>
              <a:cxnLst/>
              <a:rect l="l" t="t" r="r" b="b"/>
              <a:pathLst>
                <a:path w="1722755" h="297179">
                  <a:moveTo>
                    <a:pt x="59385" y="118808"/>
                  </a:moveTo>
                  <a:lnTo>
                    <a:pt x="0" y="118808"/>
                  </a:lnTo>
                  <a:lnTo>
                    <a:pt x="0" y="178193"/>
                  </a:lnTo>
                  <a:lnTo>
                    <a:pt x="0" y="237591"/>
                  </a:lnTo>
                  <a:lnTo>
                    <a:pt x="0" y="296989"/>
                  </a:lnTo>
                  <a:lnTo>
                    <a:pt x="59385" y="296989"/>
                  </a:lnTo>
                  <a:lnTo>
                    <a:pt x="59385" y="237591"/>
                  </a:lnTo>
                  <a:lnTo>
                    <a:pt x="59385" y="178193"/>
                  </a:lnTo>
                  <a:lnTo>
                    <a:pt x="59385" y="118808"/>
                  </a:lnTo>
                  <a:close/>
                </a:path>
                <a:path w="1722755" h="297179">
                  <a:moveTo>
                    <a:pt x="59385" y="59397"/>
                  </a:moveTo>
                  <a:lnTo>
                    <a:pt x="0" y="59397"/>
                  </a:lnTo>
                  <a:lnTo>
                    <a:pt x="0" y="118795"/>
                  </a:lnTo>
                  <a:lnTo>
                    <a:pt x="59385" y="118795"/>
                  </a:lnTo>
                  <a:lnTo>
                    <a:pt x="59385" y="59397"/>
                  </a:lnTo>
                  <a:close/>
                </a:path>
                <a:path w="1722755" h="297179">
                  <a:moveTo>
                    <a:pt x="296976" y="118808"/>
                  </a:moveTo>
                  <a:lnTo>
                    <a:pt x="237591" y="118808"/>
                  </a:lnTo>
                  <a:lnTo>
                    <a:pt x="178193" y="118808"/>
                  </a:lnTo>
                  <a:lnTo>
                    <a:pt x="118795" y="118808"/>
                  </a:lnTo>
                  <a:lnTo>
                    <a:pt x="118795" y="178193"/>
                  </a:lnTo>
                  <a:lnTo>
                    <a:pt x="118795" y="237591"/>
                  </a:lnTo>
                  <a:lnTo>
                    <a:pt x="178193" y="237591"/>
                  </a:lnTo>
                  <a:lnTo>
                    <a:pt x="237591" y="237591"/>
                  </a:lnTo>
                  <a:lnTo>
                    <a:pt x="296976" y="237591"/>
                  </a:lnTo>
                  <a:lnTo>
                    <a:pt x="296976" y="178193"/>
                  </a:lnTo>
                  <a:lnTo>
                    <a:pt x="296976" y="118808"/>
                  </a:lnTo>
                  <a:close/>
                </a:path>
                <a:path w="1722755" h="297179">
                  <a:moveTo>
                    <a:pt x="296976" y="59397"/>
                  </a:moveTo>
                  <a:lnTo>
                    <a:pt x="237591" y="59397"/>
                  </a:lnTo>
                  <a:lnTo>
                    <a:pt x="178193" y="59397"/>
                  </a:lnTo>
                  <a:lnTo>
                    <a:pt x="118795" y="59397"/>
                  </a:lnTo>
                  <a:lnTo>
                    <a:pt x="118795" y="118795"/>
                  </a:lnTo>
                  <a:lnTo>
                    <a:pt x="178193" y="118795"/>
                  </a:lnTo>
                  <a:lnTo>
                    <a:pt x="237591" y="118795"/>
                  </a:lnTo>
                  <a:lnTo>
                    <a:pt x="296976" y="118795"/>
                  </a:lnTo>
                  <a:lnTo>
                    <a:pt x="296976" y="59397"/>
                  </a:lnTo>
                  <a:close/>
                </a:path>
                <a:path w="1722755" h="297179">
                  <a:moveTo>
                    <a:pt x="415798" y="118808"/>
                  </a:moveTo>
                  <a:lnTo>
                    <a:pt x="356400" y="118808"/>
                  </a:lnTo>
                  <a:lnTo>
                    <a:pt x="356400" y="178193"/>
                  </a:lnTo>
                  <a:lnTo>
                    <a:pt x="356400" y="237591"/>
                  </a:lnTo>
                  <a:lnTo>
                    <a:pt x="356400" y="296989"/>
                  </a:lnTo>
                  <a:lnTo>
                    <a:pt x="415798" y="296989"/>
                  </a:lnTo>
                  <a:lnTo>
                    <a:pt x="415798" y="237591"/>
                  </a:lnTo>
                  <a:lnTo>
                    <a:pt x="415798" y="178193"/>
                  </a:lnTo>
                  <a:lnTo>
                    <a:pt x="415798" y="118808"/>
                  </a:lnTo>
                  <a:close/>
                </a:path>
                <a:path w="1722755" h="297179">
                  <a:moveTo>
                    <a:pt x="415798" y="59397"/>
                  </a:moveTo>
                  <a:lnTo>
                    <a:pt x="356400" y="59397"/>
                  </a:lnTo>
                  <a:lnTo>
                    <a:pt x="356400" y="118795"/>
                  </a:lnTo>
                  <a:lnTo>
                    <a:pt x="415798" y="118795"/>
                  </a:lnTo>
                  <a:lnTo>
                    <a:pt x="415798" y="59397"/>
                  </a:lnTo>
                  <a:close/>
                </a:path>
                <a:path w="1722755" h="297179">
                  <a:moveTo>
                    <a:pt x="534581" y="118808"/>
                  </a:moveTo>
                  <a:lnTo>
                    <a:pt x="475195" y="118808"/>
                  </a:lnTo>
                  <a:lnTo>
                    <a:pt x="475195" y="178193"/>
                  </a:lnTo>
                  <a:lnTo>
                    <a:pt x="475195" y="237591"/>
                  </a:lnTo>
                  <a:lnTo>
                    <a:pt x="475195" y="296989"/>
                  </a:lnTo>
                  <a:lnTo>
                    <a:pt x="534581" y="296989"/>
                  </a:lnTo>
                  <a:lnTo>
                    <a:pt x="534581" y="237591"/>
                  </a:lnTo>
                  <a:lnTo>
                    <a:pt x="534581" y="178193"/>
                  </a:lnTo>
                  <a:lnTo>
                    <a:pt x="534581" y="118808"/>
                  </a:lnTo>
                  <a:close/>
                </a:path>
                <a:path w="1722755" h="297179">
                  <a:moveTo>
                    <a:pt x="534581" y="59397"/>
                  </a:moveTo>
                  <a:lnTo>
                    <a:pt x="475195" y="59397"/>
                  </a:lnTo>
                  <a:lnTo>
                    <a:pt x="475195" y="118795"/>
                  </a:lnTo>
                  <a:lnTo>
                    <a:pt x="534581" y="118795"/>
                  </a:lnTo>
                  <a:lnTo>
                    <a:pt x="534581" y="59397"/>
                  </a:lnTo>
                  <a:close/>
                </a:path>
                <a:path w="1722755" h="297179">
                  <a:moveTo>
                    <a:pt x="653389" y="118808"/>
                  </a:moveTo>
                  <a:lnTo>
                    <a:pt x="593991" y="118808"/>
                  </a:lnTo>
                  <a:lnTo>
                    <a:pt x="593991" y="178193"/>
                  </a:lnTo>
                  <a:lnTo>
                    <a:pt x="534593" y="178193"/>
                  </a:lnTo>
                  <a:lnTo>
                    <a:pt x="534593" y="237591"/>
                  </a:lnTo>
                  <a:lnTo>
                    <a:pt x="593991" y="237591"/>
                  </a:lnTo>
                  <a:lnTo>
                    <a:pt x="593991" y="296989"/>
                  </a:lnTo>
                  <a:lnTo>
                    <a:pt x="653389" y="296989"/>
                  </a:lnTo>
                  <a:lnTo>
                    <a:pt x="653389" y="237591"/>
                  </a:lnTo>
                  <a:lnTo>
                    <a:pt x="653389" y="178193"/>
                  </a:lnTo>
                  <a:lnTo>
                    <a:pt x="653389" y="118808"/>
                  </a:lnTo>
                  <a:close/>
                </a:path>
                <a:path w="1722755" h="297179">
                  <a:moveTo>
                    <a:pt x="712800" y="59397"/>
                  </a:moveTo>
                  <a:lnTo>
                    <a:pt x="653402" y="59397"/>
                  </a:lnTo>
                  <a:lnTo>
                    <a:pt x="653402" y="118795"/>
                  </a:lnTo>
                  <a:lnTo>
                    <a:pt x="712800" y="118795"/>
                  </a:lnTo>
                  <a:lnTo>
                    <a:pt x="712800" y="59397"/>
                  </a:lnTo>
                  <a:close/>
                </a:path>
                <a:path w="1722755" h="297179">
                  <a:moveTo>
                    <a:pt x="772198" y="237591"/>
                  </a:moveTo>
                  <a:lnTo>
                    <a:pt x="712800" y="237591"/>
                  </a:lnTo>
                  <a:lnTo>
                    <a:pt x="712800" y="296989"/>
                  </a:lnTo>
                  <a:lnTo>
                    <a:pt x="772198" y="296989"/>
                  </a:lnTo>
                  <a:lnTo>
                    <a:pt x="772198" y="237591"/>
                  </a:lnTo>
                  <a:close/>
                </a:path>
                <a:path w="1722755" h="297179">
                  <a:moveTo>
                    <a:pt x="831596" y="118808"/>
                  </a:moveTo>
                  <a:lnTo>
                    <a:pt x="772198" y="118808"/>
                  </a:lnTo>
                  <a:lnTo>
                    <a:pt x="712800" y="118808"/>
                  </a:lnTo>
                  <a:lnTo>
                    <a:pt x="653402" y="118808"/>
                  </a:lnTo>
                  <a:lnTo>
                    <a:pt x="653402" y="178193"/>
                  </a:lnTo>
                  <a:lnTo>
                    <a:pt x="712800" y="178193"/>
                  </a:lnTo>
                  <a:lnTo>
                    <a:pt x="772198" y="178193"/>
                  </a:lnTo>
                  <a:lnTo>
                    <a:pt x="831596" y="178193"/>
                  </a:lnTo>
                  <a:lnTo>
                    <a:pt x="831596" y="118808"/>
                  </a:lnTo>
                  <a:close/>
                </a:path>
                <a:path w="1722755" h="297179">
                  <a:moveTo>
                    <a:pt x="831596" y="59397"/>
                  </a:moveTo>
                  <a:lnTo>
                    <a:pt x="772198" y="59397"/>
                  </a:lnTo>
                  <a:lnTo>
                    <a:pt x="772198" y="118795"/>
                  </a:lnTo>
                  <a:lnTo>
                    <a:pt x="831596" y="118795"/>
                  </a:lnTo>
                  <a:lnTo>
                    <a:pt x="831596" y="59397"/>
                  </a:lnTo>
                  <a:close/>
                </a:path>
                <a:path w="1722755" h="297179">
                  <a:moveTo>
                    <a:pt x="890981" y="178193"/>
                  </a:moveTo>
                  <a:lnTo>
                    <a:pt x="831596" y="178193"/>
                  </a:lnTo>
                  <a:lnTo>
                    <a:pt x="831596" y="237591"/>
                  </a:lnTo>
                  <a:lnTo>
                    <a:pt x="831596" y="296989"/>
                  </a:lnTo>
                  <a:lnTo>
                    <a:pt x="890981" y="296989"/>
                  </a:lnTo>
                  <a:lnTo>
                    <a:pt x="890981" y="237591"/>
                  </a:lnTo>
                  <a:lnTo>
                    <a:pt x="890981" y="178193"/>
                  </a:lnTo>
                  <a:close/>
                </a:path>
                <a:path w="1722755" h="297179">
                  <a:moveTo>
                    <a:pt x="1009789" y="118808"/>
                  </a:moveTo>
                  <a:lnTo>
                    <a:pt x="950391" y="118808"/>
                  </a:lnTo>
                  <a:lnTo>
                    <a:pt x="950391" y="178193"/>
                  </a:lnTo>
                  <a:lnTo>
                    <a:pt x="890993" y="178193"/>
                  </a:lnTo>
                  <a:lnTo>
                    <a:pt x="890993" y="237591"/>
                  </a:lnTo>
                  <a:lnTo>
                    <a:pt x="890993" y="296989"/>
                  </a:lnTo>
                  <a:lnTo>
                    <a:pt x="950391" y="296989"/>
                  </a:lnTo>
                  <a:lnTo>
                    <a:pt x="1009789" y="296989"/>
                  </a:lnTo>
                  <a:lnTo>
                    <a:pt x="1009789" y="237591"/>
                  </a:lnTo>
                  <a:lnTo>
                    <a:pt x="1009789" y="178193"/>
                  </a:lnTo>
                  <a:lnTo>
                    <a:pt x="1009789" y="118808"/>
                  </a:lnTo>
                  <a:close/>
                </a:path>
                <a:path w="1722755" h="297179">
                  <a:moveTo>
                    <a:pt x="1009789" y="59397"/>
                  </a:moveTo>
                  <a:lnTo>
                    <a:pt x="950391" y="59397"/>
                  </a:lnTo>
                  <a:lnTo>
                    <a:pt x="890993" y="59397"/>
                  </a:lnTo>
                  <a:lnTo>
                    <a:pt x="890993" y="118795"/>
                  </a:lnTo>
                  <a:lnTo>
                    <a:pt x="950391" y="118795"/>
                  </a:lnTo>
                  <a:lnTo>
                    <a:pt x="1009789" y="118795"/>
                  </a:lnTo>
                  <a:lnTo>
                    <a:pt x="1009789" y="59397"/>
                  </a:lnTo>
                  <a:close/>
                </a:path>
                <a:path w="1722755" h="297179">
                  <a:moveTo>
                    <a:pt x="1069200" y="118808"/>
                  </a:moveTo>
                  <a:lnTo>
                    <a:pt x="1009802" y="118808"/>
                  </a:lnTo>
                  <a:lnTo>
                    <a:pt x="1009802" y="178193"/>
                  </a:lnTo>
                  <a:lnTo>
                    <a:pt x="1069200" y="178193"/>
                  </a:lnTo>
                  <a:lnTo>
                    <a:pt x="1069200" y="118808"/>
                  </a:lnTo>
                  <a:close/>
                </a:path>
                <a:path w="1722755" h="297179">
                  <a:moveTo>
                    <a:pt x="1069200" y="59397"/>
                  </a:moveTo>
                  <a:lnTo>
                    <a:pt x="1009802" y="59397"/>
                  </a:lnTo>
                  <a:lnTo>
                    <a:pt x="1009802" y="118795"/>
                  </a:lnTo>
                  <a:lnTo>
                    <a:pt x="1069200" y="118795"/>
                  </a:lnTo>
                  <a:lnTo>
                    <a:pt x="1069200" y="59397"/>
                  </a:lnTo>
                  <a:close/>
                </a:path>
                <a:path w="1722755" h="297179">
                  <a:moveTo>
                    <a:pt x="1128585" y="178193"/>
                  </a:moveTo>
                  <a:lnTo>
                    <a:pt x="1069200" y="178193"/>
                  </a:lnTo>
                  <a:lnTo>
                    <a:pt x="1069200" y="237591"/>
                  </a:lnTo>
                  <a:lnTo>
                    <a:pt x="1128585" y="237591"/>
                  </a:lnTo>
                  <a:lnTo>
                    <a:pt x="1128585" y="178193"/>
                  </a:lnTo>
                  <a:close/>
                </a:path>
                <a:path w="1722755" h="297179">
                  <a:moveTo>
                    <a:pt x="1247394" y="118808"/>
                  </a:moveTo>
                  <a:lnTo>
                    <a:pt x="1187996" y="118808"/>
                  </a:lnTo>
                  <a:lnTo>
                    <a:pt x="1187996" y="178193"/>
                  </a:lnTo>
                  <a:lnTo>
                    <a:pt x="1247394" y="178193"/>
                  </a:lnTo>
                  <a:lnTo>
                    <a:pt x="1247394" y="118808"/>
                  </a:lnTo>
                  <a:close/>
                </a:path>
                <a:path w="1722755" h="297179">
                  <a:moveTo>
                    <a:pt x="1366177" y="178193"/>
                  </a:moveTo>
                  <a:lnTo>
                    <a:pt x="1306791" y="178193"/>
                  </a:lnTo>
                  <a:lnTo>
                    <a:pt x="1247394" y="178193"/>
                  </a:lnTo>
                  <a:lnTo>
                    <a:pt x="1247394" y="237591"/>
                  </a:lnTo>
                  <a:lnTo>
                    <a:pt x="1187996" y="237591"/>
                  </a:lnTo>
                  <a:lnTo>
                    <a:pt x="1128598" y="237591"/>
                  </a:lnTo>
                  <a:lnTo>
                    <a:pt x="1128598" y="296989"/>
                  </a:lnTo>
                  <a:lnTo>
                    <a:pt x="1187996" y="296989"/>
                  </a:lnTo>
                  <a:lnTo>
                    <a:pt x="1247394" y="296989"/>
                  </a:lnTo>
                  <a:lnTo>
                    <a:pt x="1306791" y="296989"/>
                  </a:lnTo>
                  <a:lnTo>
                    <a:pt x="1306791" y="237591"/>
                  </a:lnTo>
                  <a:lnTo>
                    <a:pt x="1366177" y="237591"/>
                  </a:lnTo>
                  <a:lnTo>
                    <a:pt x="1366177" y="178193"/>
                  </a:lnTo>
                  <a:close/>
                </a:path>
                <a:path w="1722755" h="297179">
                  <a:moveTo>
                    <a:pt x="1366177" y="59397"/>
                  </a:moveTo>
                  <a:lnTo>
                    <a:pt x="1306791" y="59397"/>
                  </a:lnTo>
                  <a:lnTo>
                    <a:pt x="1247394" y="59397"/>
                  </a:lnTo>
                  <a:lnTo>
                    <a:pt x="1247394" y="0"/>
                  </a:lnTo>
                  <a:lnTo>
                    <a:pt x="1187996" y="0"/>
                  </a:lnTo>
                  <a:lnTo>
                    <a:pt x="1128598" y="0"/>
                  </a:lnTo>
                  <a:lnTo>
                    <a:pt x="1128598" y="59397"/>
                  </a:lnTo>
                  <a:lnTo>
                    <a:pt x="1187996" y="59397"/>
                  </a:lnTo>
                  <a:lnTo>
                    <a:pt x="1187996" y="118795"/>
                  </a:lnTo>
                  <a:lnTo>
                    <a:pt x="1247394" y="118795"/>
                  </a:lnTo>
                  <a:lnTo>
                    <a:pt x="1306791" y="118795"/>
                  </a:lnTo>
                  <a:lnTo>
                    <a:pt x="1366177" y="118795"/>
                  </a:lnTo>
                  <a:lnTo>
                    <a:pt x="1366177" y="59397"/>
                  </a:lnTo>
                  <a:close/>
                </a:path>
                <a:path w="1722755" h="297179">
                  <a:moveTo>
                    <a:pt x="1425587" y="118808"/>
                  </a:moveTo>
                  <a:lnTo>
                    <a:pt x="1366202" y="118808"/>
                  </a:lnTo>
                  <a:lnTo>
                    <a:pt x="1366202" y="178193"/>
                  </a:lnTo>
                  <a:lnTo>
                    <a:pt x="1366202" y="237591"/>
                  </a:lnTo>
                  <a:lnTo>
                    <a:pt x="1425587" y="237591"/>
                  </a:lnTo>
                  <a:lnTo>
                    <a:pt x="1425587" y="178193"/>
                  </a:lnTo>
                  <a:lnTo>
                    <a:pt x="1425587" y="118808"/>
                  </a:lnTo>
                  <a:close/>
                </a:path>
                <a:path w="1722755" h="297179">
                  <a:moveTo>
                    <a:pt x="1425587" y="59397"/>
                  </a:moveTo>
                  <a:lnTo>
                    <a:pt x="1366202" y="59397"/>
                  </a:lnTo>
                  <a:lnTo>
                    <a:pt x="1366202" y="118795"/>
                  </a:lnTo>
                  <a:lnTo>
                    <a:pt x="1425587" y="118795"/>
                  </a:lnTo>
                  <a:lnTo>
                    <a:pt x="1425587" y="59397"/>
                  </a:lnTo>
                  <a:close/>
                </a:path>
                <a:path w="1722755" h="297179">
                  <a:moveTo>
                    <a:pt x="1603781" y="178193"/>
                  </a:moveTo>
                  <a:lnTo>
                    <a:pt x="1544396" y="178193"/>
                  </a:lnTo>
                  <a:lnTo>
                    <a:pt x="1544396" y="118808"/>
                  </a:lnTo>
                  <a:lnTo>
                    <a:pt x="1484998" y="118808"/>
                  </a:lnTo>
                  <a:lnTo>
                    <a:pt x="1484998" y="178193"/>
                  </a:lnTo>
                  <a:lnTo>
                    <a:pt x="1425600" y="178193"/>
                  </a:lnTo>
                  <a:lnTo>
                    <a:pt x="1425600" y="237591"/>
                  </a:lnTo>
                  <a:lnTo>
                    <a:pt x="1484998" y="237591"/>
                  </a:lnTo>
                  <a:lnTo>
                    <a:pt x="1544396" y="237591"/>
                  </a:lnTo>
                  <a:lnTo>
                    <a:pt x="1603781" y="237591"/>
                  </a:lnTo>
                  <a:lnTo>
                    <a:pt x="1603781" y="178193"/>
                  </a:lnTo>
                  <a:close/>
                </a:path>
                <a:path w="1722755" h="297179">
                  <a:moveTo>
                    <a:pt x="1603781" y="59397"/>
                  </a:moveTo>
                  <a:lnTo>
                    <a:pt x="1544396" y="59397"/>
                  </a:lnTo>
                  <a:lnTo>
                    <a:pt x="1544396" y="0"/>
                  </a:lnTo>
                  <a:lnTo>
                    <a:pt x="1484998" y="0"/>
                  </a:lnTo>
                  <a:lnTo>
                    <a:pt x="1425600" y="0"/>
                  </a:lnTo>
                  <a:lnTo>
                    <a:pt x="1425600" y="59397"/>
                  </a:lnTo>
                  <a:lnTo>
                    <a:pt x="1425600" y="118795"/>
                  </a:lnTo>
                  <a:lnTo>
                    <a:pt x="1484998" y="118795"/>
                  </a:lnTo>
                  <a:lnTo>
                    <a:pt x="1544396" y="118795"/>
                  </a:lnTo>
                  <a:lnTo>
                    <a:pt x="1603781" y="118795"/>
                  </a:lnTo>
                  <a:lnTo>
                    <a:pt x="1603781" y="59397"/>
                  </a:lnTo>
                  <a:close/>
                </a:path>
                <a:path w="1722755" h="297179">
                  <a:moveTo>
                    <a:pt x="1663192" y="178193"/>
                  </a:moveTo>
                  <a:lnTo>
                    <a:pt x="1603794" y="178193"/>
                  </a:lnTo>
                  <a:lnTo>
                    <a:pt x="1603794" y="237591"/>
                  </a:lnTo>
                  <a:lnTo>
                    <a:pt x="1663192" y="237591"/>
                  </a:lnTo>
                  <a:lnTo>
                    <a:pt x="1663192" y="178193"/>
                  </a:lnTo>
                  <a:close/>
                </a:path>
                <a:path w="1722755" h="297179">
                  <a:moveTo>
                    <a:pt x="1722589" y="118808"/>
                  </a:moveTo>
                  <a:lnTo>
                    <a:pt x="1663192" y="118808"/>
                  </a:lnTo>
                  <a:lnTo>
                    <a:pt x="1663192" y="178193"/>
                  </a:lnTo>
                  <a:lnTo>
                    <a:pt x="1722589" y="178193"/>
                  </a:lnTo>
                  <a:lnTo>
                    <a:pt x="1722589" y="118808"/>
                  </a:lnTo>
                  <a:close/>
                </a:path>
                <a:path w="1722755" h="297179">
                  <a:moveTo>
                    <a:pt x="1722589" y="0"/>
                  </a:moveTo>
                  <a:lnTo>
                    <a:pt x="1663192" y="0"/>
                  </a:lnTo>
                  <a:lnTo>
                    <a:pt x="1603794" y="0"/>
                  </a:lnTo>
                  <a:lnTo>
                    <a:pt x="1603794" y="59397"/>
                  </a:lnTo>
                  <a:lnTo>
                    <a:pt x="1603794" y="118795"/>
                  </a:lnTo>
                  <a:lnTo>
                    <a:pt x="1663192" y="118795"/>
                  </a:lnTo>
                  <a:lnTo>
                    <a:pt x="1663192" y="59397"/>
                  </a:lnTo>
                  <a:lnTo>
                    <a:pt x="1722589" y="59397"/>
                  </a:lnTo>
                  <a:lnTo>
                    <a:pt x="1722589" y="0"/>
                  </a:lnTo>
                  <a:close/>
                </a:path>
              </a:pathLst>
            </a:custGeom>
            <a:solidFill>
              <a:srgbClr val="000000"/>
            </a:solidFill>
          </p:spPr>
          <p:txBody>
            <a:bodyPr wrap="square" lIns="0" tIns="0" rIns="0" bIns="0" rtlCol="0"/>
            <a:lstStyle/>
            <a:p>
              <a:endParaRPr sz="1126"/>
            </a:p>
          </p:txBody>
        </p:sp>
        <p:sp>
          <p:nvSpPr>
            <p:cNvPr id="25" name="object 25"/>
            <p:cNvSpPr/>
            <p:nvPr/>
          </p:nvSpPr>
          <p:spPr>
            <a:xfrm>
              <a:off x="1039202" y="9302978"/>
              <a:ext cx="1663700" cy="119380"/>
            </a:xfrm>
            <a:custGeom>
              <a:avLst/>
              <a:gdLst/>
              <a:ahLst/>
              <a:cxnLst/>
              <a:rect l="l" t="t" r="r" b="b"/>
              <a:pathLst>
                <a:path w="1663700" h="119379">
                  <a:moveTo>
                    <a:pt x="59385" y="59397"/>
                  </a:moveTo>
                  <a:lnTo>
                    <a:pt x="0" y="59397"/>
                  </a:lnTo>
                  <a:lnTo>
                    <a:pt x="0" y="118795"/>
                  </a:lnTo>
                  <a:lnTo>
                    <a:pt x="59385" y="118795"/>
                  </a:lnTo>
                  <a:lnTo>
                    <a:pt x="59385" y="59397"/>
                  </a:lnTo>
                  <a:close/>
                </a:path>
                <a:path w="1663700" h="119379">
                  <a:moveTo>
                    <a:pt x="296976" y="59397"/>
                  </a:moveTo>
                  <a:lnTo>
                    <a:pt x="237591" y="59397"/>
                  </a:lnTo>
                  <a:lnTo>
                    <a:pt x="178193" y="59397"/>
                  </a:lnTo>
                  <a:lnTo>
                    <a:pt x="118795" y="59397"/>
                  </a:lnTo>
                  <a:lnTo>
                    <a:pt x="59397" y="59397"/>
                  </a:lnTo>
                  <a:lnTo>
                    <a:pt x="59397" y="118795"/>
                  </a:lnTo>
                  <a:lnTo>
                    <a:pt x="118795" y="118795"/>
                  </a:lnTo>
                  <a:lnTo>
                    <a:pt x="178193" y="118795"/>
                  </a:lnTo>
                  <a:lnTo>
                    <a:pt x="237591" y="118795"/>
                  </a:lnTo>
                  <a:lnTo>
                    <a:pt x="296976" y="118795"/>
                  </a:lnTo>
                  <a:lnTo>
                    <a:pt x="296976" y="59397"/>
                  </a:lnTo>
                  <a:close/>
                </a:path>
                <a:path w="1663700" h="119379">
                  <a:moveTo>
                    <a:pt x="356387" y="59397"/>
                  </a:moveTo>
                  <a:lnTo>
                    <a:pt x="297002" y="59397"/>
                  </a:lnTo>
                  <a:lnTo>
                    <a:pt x="297002" y="118795"/>
                  </a:lnTo>
                  <a:lnTo>
                    <a:pt x="356387" y="118795"/>
                  </a:lnTo>
                  <a:lnTo>
                    <a:pt x="356387" y="59397"/>
                  </a:lnTo>
                  <a:close/>
                </a:path>
                <a:path w="1663700" h="119379">
                  <a:moveTo>
                    <a:pt x="415798" y="59397"/>
                  </a:moveTo>
                  <a:lnTo>
                    <a:pt x="356400" y="59397"/>
                  </a:lnTo>
                  <a:lnTo>
                    <a:pt x="356400" y="118795"/>
                  </a:lnTo>
                  <a:lnTo>
                    <a:pt x="415798" y="118795"/>
                  </a:lnTo>
                  <a:lnTo>
                    <a:pt x="415798" y="59397"/>
                  </a:lnTo>
                  <a:close/>
                </a:path>
                <a:path w="1663700" h="119379">
                  <a:moveTo>
                    <a:pt x="534581" y="59397"/>
                  </a:moveTo>
                  <a:lnTo>
                    <a:pt x="475195" y="59397"/>
                  </a:lnTo>
                  <a:lnTo>
                    <a:pt x="475195" y="118795"/>
                  </a:lnTo>
                  <a:lnTo>
                    <a:pt x="534581" y="118795"/>
                  </a:lnTo>
                  <a:lnTo>
                    <a:pt x="534581" y="59397"/>
                  </a:lnTo>
                  <a:close/>
                </a:path>
                <a:path w="1663700" h="119379">
                  <a:moveTo>
                    <a:pt x="593991" y="59397"/>
                  </a:moveTo>
                  <a:lnTo>
                    <a:pt x="534593" y="59397"/>
                  </a:lnTo>
                  <a:lnTo>
                    <a:pt x="534593" y="118795"/>
                  </a:lnTo>
                  <a:lnTo>
                    <a:pt x="593991" y="118795"/>
                  </a:lnTo>
                  <a:lnTo>
                    <a:pt x="593991" y="59397"/>
                  </a:lnTo>
                  <a:close/>
                </a:path>
                <a:path w="1663700" h="119379">
                  <a:moveTo>
                    <a:pt x="831596" y="59397"/>
                  </a:moveTo>
                  <a:lnTo>
                    <a:pt x="772198" y="59397"/>
                  </a:lnTo>
                  <a:lnTo>
                    <a:pt x="772198" y="118795"/>
                  </a:lnTo>
                  <a:lnTo>
                    <a:pt x="831596" y="118795"/>
                  </a:lnTo>
                  <a:lnTo>
                    <a:pt x="831596" y="59397"/>
                  </a:lnTo>
                  <a:close/>
                </a:path>
                <a:path w="1663700" h="119379">
                  <a:moveTo>
                    <a:pt x="950391" y="59397"/>
                  </a:moveTo>
                  <a:lnTo>
                    <a:pt x="890993" y="59397"/>
                  </a:lnTo>
                  <a:lnTo>
                    <a:pt x="890993" y="118795"/>
                  </a:lnTo>
                  <a:lnTo>
                    <a:pt x="950391" y="118795"/>
                  </a:lnTo>
                  <a:lnTo>
                    <a:pt x="950391" y="59397"/>
                  </a:lnTo>
                  <a:close/>
                </a:path>
                <a:path w="1663700" h="119379">
                  <a:moveTo>
                    <a:pt x="1069200" y="59397"/>
                  </a:moveTo>
                  <a:lnTo>
                    <a:pt x="1009802" y="59397"/>
                  </a:lnTo>
                  <a:lnTo>
                    <a:pt x="1009802" y="118795"/>
                  </a:lnTo>
                  <a:lnTo>
                    <a:pt x="1069200" y="118795"/>
                  </a:lnTo>
                  <a:lnTo>
                    <a:pt x="1069200" y="59397"/>
                  </a:lnTo>
                  <a:close/>
                </a:path>
                <a:path w="1663700" h="119379">
                  <a:moveTo>
                    <a:pt x="1187996" y="59397"/>
                  </a:moveTo>
                  <a:lnTo>
                    <a:pt x="1128598" y="59397"/>
                  </a:lnTo>
                  <a:lnTo>
                    <a:pt x="1128598" y="118795"/>
                  </a:lnTo>
                  <a:lnTo>
                    <a:pt x="1187996" y="118795"/>
                  </a:lnTo>
                  <a:lnTo>
                    <a:pt x="1187996" y="59397"/>
                  </a:lnTo>
                  <a:close/>
                </a:path>
                <a:path w="1663700" h="119379">
                  <a:moveTo>
                    <a:pt x="1306791" y="0"/>
                  </a:moveTo>
                  <a:lnTo>
                    <a:pt x="1247394" y="0"/>
                  </a:lnTo>
                  <a:lnTo>
                    <a:pt x="1247394" y="59397"/>
                  </a:lnTo>
                  <a:lnTo>
                    <a:pt x="1306791" y="59397"/>
                  </a:lnTo>
                  <a:lnTo>
                    <a:pt x="1306791" y="0"/>
                  </a:lnTo>
                  <a:close/>
                </a:path>
                <a:path w="1663700" h="119379">
                  <a:moveTo>
                    <a:pt x="1425587" y="0"/>
                  </a:moveTo>
                  <a:lnTo>
                    <a:pt x="1366202" y="0"/>
                  </a:lnTo>
                  <a:lnTo>
                    <a:pt x="1366202" y="59397"/>
                  </a:lnTo>
                  <a:lnTo>
                    <a:pt x="1366202" y="118795"/>
                  </a:lnTo>
                  <a:lnTo>
                    <a:pt x="1425587" y="118795"/>
                  </a:lnTo>
                  <a:lnTo>
                    <a:pt x="1425587" y="59397"/>
                  </a:lnTo>
                  <a:lnTo>
                    <a:pt x="1425587" y="0"/>
                  </a:lnTo>
                  <a:close/>
                </a:path>
                <a:path w="1663700" h="119379">
                  <a:moveTo>
                    <a:pt x="1603781" y="59397"/>
                  </a:moveTo>
                  <a:lnTo>
                    <a:pt x="1544396" y="59397"/>
                  </a:lnTo>
                  <a:lnTo>
                    <a:pt x="1544396" y="0"/>
                  </a:lnTo>
                  <a:lnTo>
                    <a:pt x="1484998" y="0"/>
                  </a:lnTo>
                  <a:lnTo>
                    <a:pt x="1484998" y="59397"/>
                  </a:lnTo>
                  <a:lnTo>
                    <a:pt x="1425600" y="59397"/>
                  </a:lnTo>
                  <a:lnTo>
                    <a:pt x="1425600" y="118795"/>
                  </a:lnTo>
                  <a:lnTo>
                    <a:pt x="1484998" y="118795"/>
                  </a:lnTo>
                  <a:lnTo>
                    <a:pt x="1544396" y="118795"/>
                  </a:lnTo>
                  <a:lnTo>
                    <a:pt x="1603781" y="118795"/>
                  </a:lnTo>
                  <a:lnTo>
                    <a:pt x="1603781" y="59397"/>
                  </a:lnTo>
                  <a:close/>
                </a:path>
                <a:path w="1663700" h="119379">
                  <a:moveTo>
                    <a:pt x="1663192" y="0"/>
                  </a:moveTo>
                  <a:lnTo>
                    <a:pt x="1603794" y="0"/>
                  </a:lnTo>
                  <a:lnTo>
                    <a:pt x="1603794" y="59397"/>
                  </a:lnTo>
                  <a:lnTo>
                    <a:pt x="1663192" y="59397"/>
                  </a:lnTo>
                  <a:lnTo>
                    <a:pt x="1663192" y="0"/>
                  </a:lnTo>
                  <a:close/>
                </a:path>
              </a:pathLst>
            </a:custGeom>
            <a:solidFill>
              <a:srgbClr val="000000"/>
            </a:solidFill>
          </p:spPr>
          <p:txBody>
            <a:bodyPr wrap="square" lIns="0" tIns="0" rIns="0" bIns="0" rtlCol="0"/>
            <a:lstStyle/>
            <a:p>
              <a:endParaRPr sz="1126"/>
            </a:p>
          </p:txBody>
        </p:sp>
      </p:grpSp>
      <p:sp>
        <p:nvSpPr>
          <p:cNvPr id="26" name="object 26"/>
          <p:cNvSpPr txBox="1"/>
          <p:nvPr/>
        </p:nvSpPr>
        <p:spPr>
          <a:xfrm>
            <a:off x="2156107" y="5948038"/>
            <a:ext cx="560315" cy="258216"/>
          </a:xfrm>
          <a:prstGeom prst="rect">
            <a:avLst/>
          </a:prstGeom>
        </p:spPr>
        <p:txBody>
          <a:bodyPr vert="horz" wrap="square" lIns="0" tIns="7942" rIns="0" bIns="0" rtlCol="0">
            <a:spAutoFit/>
          </a:bodyPr>
          <a:lstStyle/>
          <a:p>
            <a:pPr marL="7943">
              <a:spcBef>
                <a:spcPts val="63"/>
              </a:spcBef>
            </a:pPr>
            <a:r>
              <a:rPr sz="1626" b="1" spc="-6" dirty="0">
                <a:solidFill>
                  <a:srgbClr val="231F20"/>
                </a:solidFill>
                <a:latin typeface="Calibri"/>
                <a:cs typeface="Calibri"/>
              </a:rPr>
              <a:t>VİDEO</a:t>
            </a:r>
            <a:endParaRPr sz="1626">
              <a:latin typeface="Calibri"/>
              <a:cs typeface="Calibri"/>
            </a:endParaRPr>
          </a:p>
        </p:txBody>
      </p:sp>
      <p:grpSp>
        <p:nvGrpSpPr>
          <p:cNvPr id="27" name="object 27"/>
          <p:cNvGrpSpPr/>
          <p:nvPr/>
        </p:nvGrpSpPr>
        <p:grpSpPr>
          <a:xfrm>
            <a:off x="1283090" y="-1"/>
            <a:ext cx="9626218" cy="817242"/>
            <a:chOff x="0" y="-2"/>
            <a:chExt cx="15393035" cy="1306830"/>
          </a:xfrm>
        </p:grpSpPr>
        <p:sp>
          <p:nvSpPr>
            <p:cNvPr id="28" name="object 28"/>
            <p:cNvSpPr/>
            <p:nvPr/>
          </p:nvSpPr>
          <p:spPr>
            <a:xfrm>
              <a:off x="46499" y="46498"/>
              <a:ext cx="15300325" cy="1260475"/>
            </a:xfrm>
            <a:custGeom>
              <a:avLst/>
              <a:gdLst/>
              <a:ahLst/>
              <a:cxnLst/>
              <a:rect l="l" t="t" r="r" b="b"/>
              <a:pathLst>
                <a:path w="15300325" h="1260475">
                  <a:moveTo>
                    <a:pt x="15299994" y="0"/>
                  </a:moveTo>
                  <a:lnTo>
                    <a:pt x="0" y="9055"/>
                  </a:lnTo>
                  <a:lnTo>
                    <a:pt x="0" y="1260005"/>
                  </a:lnTo>
                  <a:lnTo>
                    <a:pt x="15299994" y="1260005"/>
                  </a:lnTo>
                  <a:lnTo>
                    <a:pt x="15299994" y="0"/>
                  </a:lnTo>
                  <a:close/>
                </a:path>
              </a:pathLst>
            </a:custGeom>
            <a:solidFill>
              <a:srgbClr val="ED1C24"/>
            </a:solidFill>
          </p:spPr>
          <p:txBody>
            <a:bodyPr wrap="square" lIns="0" tIns="0" rIns="0" bIns="0" rtlCol="0"/>
            <a:lstStyle/>
            <a:p>
              <a:endParaRPr sz="1126"/>
            </a:p>
          </p:txBody>
        </p:sp>
        <p:sp>
          <p:nvSpPr>
            <p:cNvPr id="29" name="object 29"/>
            <p:cNvSpPr/>
            <p:nvPr/>
          </p:nvSpPr>
          <p:spPr>
            <a:xfrm>
              <a:off x="0" y="-2"/>
              <a:ext cx="15393035" cy="226695"/>
            </a:xfrm>
            <a:custGeom>
              <a:avLst/>
              <a:gdLst/>
              <a:ahLst/>
              <a:cxnLst/>
              <a:rect l="l" t="t" r="r" b="b"/>
              <a:pathLst>
                <a:path w="15393035" h="226695">
                  <a:moveTo>
                    <a:pt x="190500" y="226504"/>
                  </a:moveTo>
                  <a:lnTo>
                    <a:pt x="0" y="226504"/>
                  </a:lnTo>
                </a:path>
                <a:path w="15393035" h="226695">
                  <a:moveTo>
                    <a:pt x="15202496" y="226504"/>
                  </a:moveTo>
                  <a:lnTo>
                    <a:pt x="15392996" y="226504"/>
                  </a:lnTo>
                </a:path>
                <a:path w="15393035" h="226695">
                  <a:moveTo>
                    <a:pt x="226504" y="190500"/>
                  </a:moveTo>
                  <a:lnTo>
                    <a:pt x="226504" y="0"/>
                  </a:lnTo>
                </a:path>
                <a:path w="15393035" h="226695">
                  <a:moveTo>
                    <a:pt x="15166505" y="190500"/>
                  </a:moveTo>
                  <a:lnTo>
                    <a:pt x="15166505" y="0"/>
                  </a:lnTo>
                </a:path>
              </a:pathLst>
            </a:custGeom>
            <a:ln w="15875">
              <a:solidFill>
                <a:srgbClr val="FFFFFF"/>
              </a:solidFill>
            </a:ln>
          </p:spPr>
          <p:txBody>
            <a:bodyPr wrap="square" lIns="0" tIns="0" rIns="0" bIns="0" rtlCol="0"/>
            <a:lstStyle/>
            <a:p>
              <a:endParaRPr sz="1126"/>
            </a:p>
          </p:txBody>
        </p:sp>
        <p:sp>
          <p:nvSpPr>
            <p:cNvPr id="30" name="object 30"/>
            <p:cNvSpPr/>
            <p:nvPr/>
          </p:nvSpPr>
          <p:spPr>
            <a:xfrm>
              <a:off x="0" y="-2"/>
              <a:ext cx="15393035" cy="226695"/>
            </a:xfrm>
            <a:custGeom>
              <a:avLst/>
              <a:gdLst/>
              <a:ahLst/>
              <a:cxnLst/>
              <a:rect l="l" t="t" r="r" b="b"/>
              <a:pathLst>
                <a:path w="15393035" h="226695">
                  <a:moveTo>
                    <a:pt x="190500" y="226504"/>
                  </a:moveTo>
                  <a:lnTo>
                    <a:pt x="0" y="226504"/>
                  </a:lnTo>
                </a:path>
                <a:path w="15393035" h="226695">
                  <a:moveTo>
                    <a:pt x="15202496" y="226504"/>
                  </a:moveTo>
                  <a:lnTo>
                    <a:pt x="15392996" y="226504"/>
                  </a:lnTo>
                </a:path>
                <a:path w="15393035" h="226695">
                  <a:moveTo>
                    <a:pt x="226504" y="190500"/>
                  </a:moveTo>
                  <a:lnTo>
                    <a:pt x="226504" y="0"/>
                  </a:lnTo>
                </a:path>
                <a:path w="15393035" h="226695">
                  <a:moveTo>
                    <a:pt x="15166505" y="190500"/>
                  </a:moveTo>
                  <a:lnTo>
                    <a:pt x="15166505" y="0"/>
                  </a:lnTo>
                </a:path>
              </a:pathLst>
            </a:custGeom>
            <a:ln w="3175">
              <a:solidFill>
                <a:srgbClr val="000000"/>
              </a:solidFill>
            </a:ln>
          </p:spPr>
          <p:txBody>
            <a:bodyPr wrap="square" lIns="0" tIns="0" rIns="0" bIns="0" rtlCol="0"/>
            <a:lstStyle/>
            <a:p>
              <a:endParaRPr sz="1126"/>
            </a:p>
          </p:txBody>
        </p:sp>
      </p:grpSp>
      <p:sp>
        <p:nvSpPr>
          <p:cNvPr id="31" name="object 31"/>
          <p:cNvSpPr/>
          <p:nvPr/>
        </p:nvSpPr>
        <p:spPr>
          <a:xfrm>
            <a:off x="1312166" y="6422781"/>
            <a:ext cx="9568240" cy="405444"/>
          </a:xfrm>
          <a:custGeom>
            <a:avLst/>
            <a:gdLst/>
            <a:ahLst/>
            <a:cxnLst/>
            <a:rect l="l" t="t" r="r" b="b"/>
            <a:pathLst>
              <a:path w="15300325" h="648334">
                <a:moveTo>
                  <a:pt x="15299994" y="0"/>
                </a:moveTo>
                <a:lnTo>
                  <a:pt x="0" y="0"/>
                </a:lnTo>
                <a:lnTo>
                  <a:pt x="0" y="648004"/>
                </a:lnTo>
                <a:lnTo>
                  <a:pt x="15299994" y="648004"/>
                </a:lnTo>
                <a:lnTo>
                  <a:pt x="15299994" y="0"/>
                </a:lnTo>
                <a:close/>
              </a:path>
            </a:pathLst>
          </a:custGeom>
          <a:solidFill>
            <a:srgbClr val="ED1C24"/>
          </a:solidFill>
        </p:spPr>
        <p:txBody>
          <a:bodyPr wrap="square" lIns="0" tIns="0" rIns="0" bIns="0" rtlCol="0"/>
          <a:lstStyle/>
          <a:p>
            <a:endParaRPr sz="1126"/>
          </a:p>
        </p:txBody>
      </p:sp>
      <p:sp>
        <p:nvSpPr>
          <p:cNvPr id="32" name="object 32"/>
          <p:cNvSpPr txBox="1"/>
          <p:nvPr/>
        </p:nvSpPr>
        <p:spPr>
          <a:xfrm>
            <a:off x="5513095" y="6458640"/>
            <a:ext cx="1165105" cy="162036"/>
          </a:xfrm>
          <a:prstGeom prst="rect">
            <a:avLst/>
          </a:prstGeom>
        </p:spPr>
        <p:txBody>
          <a:bodyPr vert="horz" wrap="square" lIns="0" tIns="7942" rIns="0" bIns="0" rtlCol="0">
            <a:spAutoFit/>
          </a:bodyPr>
          <a:lstStyle/>
          <a:p>
            <a:pPr marL="7943">
              <a:spcBef>
                <a:spcPts val="63"/>
              </a:spcBef>
            </a:pPr>
            <a:r>
              <a:rPr sz="1001" spc="-6" dirty="0">
                <a:solidFill>
                  <a:srgbClr val="FFFFFF"/>
                </a:solidFill>
                <a:latin typeface="Candara"/>
                <a:cs typeface="Candara"/>
                <a:hlinkClick r:id="rId6"/>
              </a:rPr>
              <a:t>www.ilkyardim.org.tr</a:t>
            </a:r>
            <a:endParaRPr sz="1001">
              <a:latin typeface="Candara"/>
              <a:cs typeface="Candara"/>
            </a:endParaRPr>
          </a:p>
        </p:txBody>
      </p:sp>
      <p:grpSp>
        <p:nvGrpSpPr>
          <p:cNvPr id="33" name="object 33"/>
          <p:cNvGrpSpPr/>
          <p:nvPr/>
        </p:nvGrpSpPr>
        <p:grpSpPr>
          <a:xfrm>
            <a:off x="1283090" y="6710489"/>
            <a:ext cx="9626218" cy="146929"/>
            <a:chOff x="0" y="10730569"/>
            <a:chExt cx="15393035" cy="234950"/>
          </a:xfrm>
        </p:grpSpPr>
        <p:sp>
          <p:nvSpPr>
            <p:cNvPr id="34" name="object 34"/>
            <p:cNvSpPr/>
            <p:nvPr/>
          </p:nvSpPr>
          <p:spPr>
            <a:xfrm>
              <a:off x="0" y="10738507"/>
              <a:ext cx="15393035" cy="226695"/>
            </a:xfrm>
            <a:custGeom>
              <a:avLst/>
              <a:gdLst/>
              <a:ahLst/>
              <a:cxnLst/>
              <a:rect l="l" t="t" r="r" b="b"/>
              <a:pathLst>
                <a:path w="15393035" h="226695">
                  <a:moveTo>
                    <a:pt x="190500" y="0"/>
                  </a:moveTo>
                  <a:lnTo>
                    <a:pt x="0" y="0"/>
                  </a:lnTo>
                </a:path>
                <a:path w="15393035" h="226695">
                  <a:moveTo>
                    <a:pt x="15202496" y="0"/>
                  </a:moveTo>
                  <a:lnTo>
                    <a:pt x="15392996" y="0"/>
                  </a:lnTo>
                </a:path>
                <a:path w="15393035" h="226695">
                  <a:moveTo>
                    <a:pt x="226504" y="35991"/>
                  </a:moveTo>
                  <a:lnTo>
                    <a:pt x="226504" y="226491"/>
                  </a:lnTo>
                </a:path>
                <a:path w="15393035" h="226695">
                  <a:moveTo>
                    <a:pt x="15166505" y="35991"/>
                  </a:moveTo>
                  <a:lnTo>
                    <a:pt x="15166505" y="226491"/>
                  </a:lnTo>
                </a:path>
              </a:pathLst>
            </a:custGeom>
            <a:ln w="15875">
              <a:solidFill>
                <a:srgbClr val="FFFFFF"/>
              </a:solidFill>
            </a:ln>
          </p:spPr>
          <p:txBody>
            <a:bodyPr wrap="square" lIns="0" tIns="0" rIns="0" bIns="0" rtlCol="0"/>
            <a:lstStyle/>
            <a:p>
              <a:endParaRPr sz="1126"/>
            </a:p>
          </p:txBody>
        </p:sp>
        <p:sp>
          <p:nvSpPr>
            <p:cNvPr id="35" name="object 35"/>
            <p:cNvSpPr/>
            <p:nvPr/>
          </p:nvSpPr>
          <p:spPr>
            <a:xfrm>
              <a:off x="0" y="10738507"/>
              <a:ext cx="15393035" cy="226695"/>
            </a:xfrm>
            <a:custGeom>
              <a:avLst/>
              <a:gdLst/>
              <a:ahLst/>
              <a:cxnLst/>
              <a:rect l="l" t="t" r="r" b="b"/>
              <a:pathLst>
                <a:path w="15393035" h="226695">
                  <a:moveTo>
                    <a:pt x="190500" y="0"/>
                  </a:moveTo>
                  <a:lnTo>
                    <a:pt x="0" y="0"/>
                  </a:lnTo>
                </a:path>
                <a:path w="15393035" h="226695">
                  <a:moveTo>
                    <a:pt x="15202496" y="0"/>
                  </a:moveTo>
                  <a:lnTo>
                    <a:pt x="15392996" y="0"/>
                  </a:lnTo>
                </a:path>
                <a:path w="15393035" h="226695">
                  <a:moveTo>
                    <a:pt x="226504" y="35991"/>
                  </a:moveTo>
                  <a:lnTo>
                    <a:pt x="226504" y="226491"/>
                  </a:lnTo>
                </a:path>
                <a:path w="15393035" h="226695">
                  <a:moveTo>
                    <a:pt x="15166505" y="35991"/>
                  </a:moveTo>
                  <a:lnTo>
                    <a:pt x="15166505" y="226491"/>
                  </a:lnTo>
                </a:path>
              </a:pathLst>
            </a:custGeom>
            <a:ln w="3175">
              <a:solidFill>
                <a:srgbClr val="000000"/>
              </a:solidFill>
            </a:ln>
          </p:spPr>
          <p:txBody>
            <a:bodyPr wrap="square" lIns="0" tIns="0" rIns="0" bIns="0" rtlCol="0"/>
            <a:lstStyle/>
            <a:p>
              <a:endParaRPr sz="1126"/>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2176"/>
          <a:ext cx="9144000" cy="6651551"/>
          <a:chOff x="0" y="222176"/>
          <a:chExt cx="9144000" cy="6651551"/>
        </a:xfrm>
      </p:grpSpPr>
      <p:grpSp>
        <p:nvGrpSpPr>
          <p:cNvPr id="5" name="object 15"/>
          <p:cNvGrpSpPr/>
          <p:nvPr/>
        </p:nvGrpSpPr>
        <p:grpSpPr>
          <a:xfrm>
            <a:off x="1283090" y="-1"/>
            <a:ext cx="9626218" cy="817242"/>
            <a:chOff x="0" y="-2"/>
            <a:chExt cx="15393035" cy="1306830"/>
          </a:xfrm>
        </p:grpSpPr>
        <p:sp>
          <p:nvSpPr>
            <p:cNvPr id="6" name="object 16"/>
            <p:cNvSpPr/>
            <p:nvPr/>
          </p:nvSpPr>
          <p:spPr>
            <a:xfrm>
              <a:off x="46499" y="46498"/>
              <a:ext cx="15300325" cy="1260475"/>
            </a:xfrm>
            <a:custGeom>
              <a:avLst/>
              <a:gdLst/>
              <a:ahLst/>
              <a:cxnLst/>
              <a:rect l="l" t="t" r="r" b="b"/>
              <a:pathLst>
                <a:path w="15300325" h="1260475">
                  <a:moveTo>
                    <a:pt x="15299994" y="0"/>
                  </a:moveTo>
                  <a:lnTo>
                    <a:pt x="0" y="9055"/>
                  </a:lnTo>
                  <a:lnTo>
                    <a:pt x="0" y="1260005"/>
                  </a:lnTo>
                  <a:lnTo>
                    <a:pt x="15299994" y="1260005"/>
                  </a:lnTo>
                  <a:lnTo>
                    <a:pt x="15299994" y="0"/>
                  </a:lnTo>
                  <a:close/>
                </a:path>
              </a:pathLst>
            </a:custGeom>
            <a:solidFill>
              <a:srgbClr val="ED1C24"/>
            </a:solidFill>
          </p:spPr>
          <p:txBody>
            <a:bodyPr wrap="square" lIns="0" tIns="0" rIns="0" bIns="0" rtlCol="0"/>
            <a:lstStyle/>
            <a:p>
              <a:endParaRPr sz="1126"/>
            </a:p>
          </p:txBody>
        </p:sp>
        <p:sp>
          <p:nvSpPr>
            <p:cNvPr id="7" name="object 17"/>
            <p:cNvSpPr/>
            <p:nvPr/>
          </p:nvSpPr>
          <p:spPr>
            <a:xfrm>
              <a:off x="0" y="-2"/>
              <a:ext cx="15393035" cy="226695"/>
            </a:xfrm>
            <a:custGeom>
              <a:avLst/>
              <a:gdLst/>
              <a:ahLst/>
              <a:cxnLst/>
              <a:rect l="l" t="t" r="r" b="b"/>
              <a:pathLst>
                <a:path w="15393035" h="226695">
                  <a:moveTo>
                    <a:pt x="190500" y="226504"/>
                  </a:moveTo>
                  <a:lnTo>
                    <a:pt x="0" y="226504"/>
                  </a:lnTo>
                </a:path>
                <a:path w="15393035" h="226695">
                  <a:moveTo>
                    <a:pt x="15202496" y="226504"/>
                  </a:moveTo>
                  <a:lnTo>
                    <a:pt x="15392996" y="226504"/>
                  </a:lnTo>
                </a:path>
                <a:path w="15393035" h="226695">
                  <a:moveTo>
                    <a:pt x="226504" y="190500"/>
                  </a:moveTo>
                  <a:lnTo>
                    <a:pt x="226504" y="0"/>
                  </a:lnTo>
                </a:path>
                <a:path w="15393035" h="226695">
                  <a:moveTo>
                    <a:pt x="15166505" y="190500"/>
                  </a:moveTo>
                  <a:lnTo>
                    <a:pt x="15166505" y="0"/>
                  </a:lnTo>
                </a:path>
              </a:pathLst>
            </a:custGeom>
            <a:ln w="15875">
              <a:solidFill>
                <a:srgbClr val="FFFFFF"/>
              </a:solidFill>
            </a:ln>
          </p:spPr>
          <p:txBody>
            <a:bodyPr wrap="square" lIns="0" tIns="0" rIns="0" bIns="0" rtlCol="0"/>
            <a:lstStyle/>
            <a:p>
              <a:endParaRPr sz="1126"/>
            </a:p>
          </p:txBody>
        </p:sp>
        <p:sp>
          <p:nvSpPr>
            <p:cNvPr id="8" name="object 18"/>
            <p:cNvSpPr/>
            <p:nvPr/>
          </p:nvSpPr>
          <p:spPr>
            <a:xfrm>
              <a:off x="0" y="-2"/>
              <a:ext cx="15393035" cy="226695"/>
            </a:xfrm>
            <a:custGeom>
              <a:avLst/>
              <a:gdLst/>
              <a:ahLst/>
              <a:cxnLst/>
              <a:rect l="l" t="t" r="r" b="b"/>
              <a:pathLst>
                <a:path w="15393035" h="226695">
                  <a:moveTo>
                    <a:pt x="190500" y="226504"/>
                  </a:moveTo>
                  <a:lnTo>
                    <a:pt x="0" y="226504"/>
                  </a:lnTo>
                </a:path>
                <a:path w="15393035" h="226695">
                  <a:moveTo>
                    <a:pt x="15202496" y="226504"/>
                  </a:moveTo>
                  <a:lnTo>
                    <a:pt x="15392996" y="226504"/>
                  </a:lnTo>
                </a:path>
                <a:path w="15393035" h="226695">
                  <a:moveTo>
                    <a:pt x="226504" y="190500"/>
                  </a:moveTo>
                  <a:lnTo>
                    <a:pt x="226504" y="0"/>
                  </a:lnTo>
                </a:path>
                <a:path w="15393035" h="226695">
                  <a:moveTo>
                    <a:pt x="15166505" y="190500"/>
                  </a:moveTo>
                  <a:lnTo>
                    <a:pt x="15166505" y="0"/>
                  </a:lnTo>
                </a:path>
              </a:pathLst>
            </a:custGeom>
            <a:ln w="3175">
              <a:solidFill>
                <a:srgbClr val="000000"/>
              </a:solidFill>
            </a:ln>
          </p:spPr>
          <p:txBody>
            <a:bodyPr wrap="square" lIns="0" tIns="0" rIns="0" bIns="0" rtlCol="0"/>
            <a:lstStyle/>
            <a:p>
              <a:endParaRPr sz="1126"/>
            </a:p>
          </p:txBody>
        </p:sp>
      </p:grpSp>
      <p:sp>
        <p:nvSpPr>
          <p:cNvPr id="9" name="object 16"/>
          <p:cNvSpPr/>
          <p:nvPr/>
        </p:nvSpPr>
        <p:spPr>
          <a:xfrm>
            <a:off x="1341068" y="6069747"/>
            <a:ext cx="9568240" cy="788253"/>
          </a:xfrm>
          <a:custGeom>
            <a:avLst/>
            <a:gdLst/>
            <a:ahLst/>
            <a:cxnLst/>
            <a:rect l="l" t="t" r="r" b="b"/>
            <a:pathLst>
              <a:path w="15300325" h="1260475">
                <a:moveTo>
                  <a:pt x="15299994" y="0"/>
                </a:moveTo>
                <a:lnTo>
                  <a:pt x="0" y="9055"/>
                </a:lnTo>
                <a:lnTo>
                  <a:pt x="0" y="1260005"/>
                </a:lnTo>
                <a:lnTo>
                  <a:pt x="15299994" y="1260005"/>
                </a:lnTo>
                <a:lnTo>
                  <a:pt x="15299994" y="0"/>
                </a:lnTo>
                <a:close/>
              </a:path>
            </a:pathLst>
          </a:custGeom>
          <a:solidFill>
            <a:srgbClr val="ED1C24"/>
          </a:solidFill>
        </p:spPr>
        <p:txBody>
          <a:bodyPr wrap="square" lIns="0" tIns="0" rIns="0" bIns="0" rtlCol="0"/>
          <a:lstStyle/>
          <a:p>
            <a:endParaRPr sz="1126"/>
          </a:p>
        </p:txBody>
      </p:sp>
      <p:sp>
        <p:nvSpPr>
          <p:cNvPr id="11" name="Metin kutusu 10"/>
          <p:cNvSpPr txBox="1"/>
          <p:nvPr/>
        </p:nvSpPr>
        <p:spPr>
          <a:xfrm>
            <a:off x="2045729" y="1855647"/>
            <a:ext cx="8100938" cy="438838"/>
          </a:xfrm>
          <a:prstGeom prst="rect">
            <a:avLst/>
          </a:prstGeom>
          <a:noFill/>
        </p:spPr>
        <p:txBody>
          <a:bodyPr wrap="square" rtlCol="0">
            <a:spAutoFit/>
          </a:bodyPr>
          <a:lstStyle/>
          <a:p>
            <a:endParaRPr lang="tr-TR" sz="1126" dirty="0"/>
          </a:p>
          <a:p>
            <a:endParaRPr lang="tr-TR" sz="1126" dirty="0"/>
          </a:p>
        </p:txBody>
      </p:sp>
      <p:sp>
        <p:nvSpPr>
          <p:cNvPr id="4" name="Dikdörtgen 3"/>
          <p:cNvSpPr/>
          <p:nvPr/>
        </p:nvSpPr>
        <p:spPr>
          <a:xfrm>
            <a:off x="4094592" y="6015229"/>
            <a:ext cx="4309000" cy="669735"/>
          </a:xfrm>
          <a:prstGeom prst="rect">
            <a:avLst/>
          </a:prstGeom>
        </p:spPr>
        <p:txBody>
          <a:bodyPr wrap="none">
            <a:spAutoFit/>
          </a:bodyPr>
          <a:lstStyle/>
          <a:p>
            <a:r>
              <a:rPr lang="tr-TR" sz="3752" dirty="0"/>
              <a:t>www.ilkyardim.org.tr</a:t>
            </a:r>
          </a:p>
        </p:txBody>
      </p:sp>
      <p:sp>
        <p:nvSpPr>
          <p:cNvPr id="2" name="TextBox 1">
            <a:extLst>
              <a:ext uri="{FF2B5EF4-FFF2-40B4-BE49-F238E27FC236}">
                <a16:creationId xmlns:a16="http://schemas.microsoft.com/office/drawing/2014/main" id="{439399FD-DD50-3FD3-EE1C-70FFEA7678C3}"/>
              </a:ext>
            </a:extLst>
          </p:cNvPr>
          <p:cNvSpPr txBox="1"/>
          <p:nvPr/>
        </p:nvSpPr>
        <p:spPr>
          <a:xfrm>
            <a:off x="1664311" y="5410945"/>
            <a:ext cx="9071599" cy="554319"/>
          </a:xfrm>
          <a:prstGeom prst="rect">
            <a:avLst/>
          </a:prstGeom>
        </p:spPr>
        <p:txBody>
          <a:bodyPr wrap="square">
            <a:spAutoFit/>
          </a:bodyPr>
          <a:lstStyle>
            <a:defPPr>
              <a:defRPr kern="0"/>
            </a:defPPr>
            <a:lvl1pPr>
              <a:defRPr sz="6000">
                <a:solidFill>
                  <a:srgbClr val="FF0000"/>
                </a:solidFill>
              </a:defRPr>
            </a:lvl1pPr>
          </a:lstStyle>
          <a:p>
            <a:r>
              <a:rPr lang="en-US" sz="3002" dirty="0" err="1">
                <a:solidFill>
                  <a:schemeClr val="tx1"/>
                </a:solidFill>
                <a:hlinkClick r:id="rId3">
                  <a:extLst>
                    <a:ext uri="{A12FA001-AC4F-418D-AE19-62706E023703}">
                      <ahyp:hlinkClr xmlns:ahyp="http://schemas.microsoft.com/office/drawing/2018/hyperlinkcolor" xmlns="" val="tx"/>
                    </a:ext>
                  </a:extLst>
                </a:hlinkClick>
              </a:rPr>
              <a:t>Vİdeo</a:t>
            </a:r>
            <a:r>
              <a:rPr lang="en-US" sz="3002" dirty="0">
                <a:solidFill>
                  <a:schemeClr val="tx1"/>
                </a:solidFill>
                <a:hlinkClick r:id="rId3">
                  <a:extLst>
                    <a:ext uri="{A12FA001-AC4F-418D-AE19-62706E023703}">
                      <ahyp:hlinkClr xmlns:ahyp="http://schemas.microsoft.com/office/drawing/2018/hyperlinkcolor" xmlns="" val="tx"/>
                    </a:ext>
                  </a:extLst>
                </a:hlinkClick>
              </a:rPr>
              <a:t> Link</a:t>
            </a:r>
            <a:endParaRPr lang="en-US" sz="3002" dirty="0">
              <a:solidFill>
                <a:schemeClr val="tx1"/>
              </a:solidFill>
            </a:endParaRPr>
          </a:p>
        </p:txBody>
      </p:sp>
      <p:pic>
        <p:nvPicPr>
          <p:cNvPr id="10" name="Çevrimiçi Medya 9" title="SARA KRİZİNDE İLK YARDIM">
            <a:hlinkClick r:id="" action="ppaction://ole?verb=0"/>
            <a:extLst>
              <a:ext uri="{FF2B5EF4-FFF2-40B4-BE49-F238E27FC236}">
                <a16:creationId xmlns:a16="http://schemas.microsoft.com/office/drawing/2014/main" id="{CF1F43BF-4769-4B86-B674-0ECD050CF7E4}"/>
              </a:ext>
            </a:extLst>
          </p:cNvPr>
          <p:cNvPicPr>
            <a:picLocks noRot="1" noChangeAspect="1"/>
          </p:cNvPicPr>
          <p:nvPr>
            <a:videoFile r:link="rId1"/>
          </p:nvPr>
        </p:nvPicPr>
        <p:blipFill>
          <a:blip r:embed="rId4"/>
          <a:stretch>
            <a:fillRect/>
          </a:stretch>
        </p:blipFill>
        <p:spPr>
          <a:xfrm>
            <a:off x="2045333" y="907776"/>
            <a:ext cx="8005633" cy="4503169"/>
          </a:xfrm>
          <a:prstGeom prst="actionButtonForwardNext">
            <a:avLst/>
          </a:prstGeom>
        </p:spPr>
      </p:pic>
    </p:spTree>
    <p:extLst>
      <p:ext uri="{BB962C8B-B14F-4D97-AF65-F5344CB8AC3E}">
        <p14:creationId xmlns:p14="http://schemas.microsoft.com/office/powerpoint/2010/main" val="261318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ürk Kızılay | Kurumsal Kimlik Kılavuzu ve Logolar">
            <a:extLst>
              <a:ext uri="{FF2B5EF4-FFF2-40B4-BE49-F238E27FC236}">
                <a16:creationId xmlns:a16="http://schemas.microsoft.com/office/drawing/2014/main" id="{CA3C7ED6-DEC2-4A53-A938-87ADC3851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00" y="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8" name="Dikdörtgen: Yuvarlatılmış Köşeler 17">
            <a:extLst>
              <a:ext uri="{FF2B5EF4-FFF2-40B4-BE49-F238E27FC236}">
                <a16:creationId xmlns:a16="http://schemas.microsoft.com/office/drawing/2014/main" id="{4F0E9634-DEAB-4992-B723-3953956E2670}"/>
              </a:ext>
            </a:extLst>
          </p:cNvPr>
          <p:cNvSpPr/>
          <p:nvPr/>
        </p:nvSpPr>
        <p:spPr>
          <a:xfrm>
            <a:off x="291808" y="458693"/>
            <a:ext cx="1663003" cy="609236"/>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b="1" dirty="0">
                <a:solidFill>
                  <a:srgbClr val="C00000"/>
                </a:solidFill>
                <a:latin typeface="Comic Sans MS" panose="030F0702030302020204" pitchFamily="66" charset="0"/>
              </a:rPr>
              <a:t>AFET</a:t>
            </a:r>
          </a:p>
        </p:txBody>
      </p:sp>
      <p:sp>
        <p:nvSpPr>
          <p:cNvPr id="21" name="Dikdörtgen: Yuvarlatılmış Köşeler 20">
            <a:extLst>
              <a:ext uri="{FF2B5EF4-FFF2-40B4-BE49-F238E27FC236}">
                <a16:creationId xmlns:a16="http://schemas.microsoft.com/office/drawing/2014/main" id="{41D0D490-09E3-428C-9F6E-755E694466DA}"/>
              </a:ext>
            </a:extLst>
          </p:cNvPr>
          <p:cNvSpPr/>
          <p:nvPr/>
        </p:nvSpPr>
        <p:spPr>
          <a:xfrm>
            <a:off x="249879" y="1250729"/>
            <a:ext cx="6462137" cy="1067929"/>
          </a:xfrm>
          <a:prstGeom prst="roundRect">
            <a:avLst/>
          </a:prstGeom>
          <a:solidFill>
            <a:schemeClr val="accent2">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1600" dirty="0">
              <a:solidFill>
                <a:schemeClr val="tx1"/>
              </a:solidFill>
              <a:latin typeface="Comic Sans MS" panose="030F0702030302020204" pitchFamily="66" charset="0"/>
            </a:endParaRPr>
          </a:p>
          <a:p>
            <a:r>
              <a:rPr lang="tr-TR" sz="1600" dirty="0">
                <a:solidFill>
                  <a:schemeClr val="tx1"/>
                </a:solidFill>
                <a:latin typeface="Comic Sans MS" panose="030F0702030302020204" pitchFamily="66" charset="0"/>
              </a:rPr>
              <a:t>Fiziksel, ekonomik ve sosyal kayıplara neden olan, normal yaşamı kesintiye uğratan ve toplumun kendi imkânlarıyla başa çıkamayacağı olaylardır.</a:t>
            </a:r>
          </a:p>
          <a:p>
            <a:endParaRPr lang="tr-TR" sz="1600" i="1" dirty="0">
              <a:solidFill>
                <a:schemeClr val="accent2">
                  <a:lumMod val="40000"/>
                  <a:lumOff val="60000"/>
                </a:schemeClr>
              </a:solidFill>
              <a:latin typeface="Comic Sans MS" panose="030F0702030302020204" pitchFamily="66" charset="0"/>
            </a:endParaRPr>
          </a:p>
        </p:txBody>
      </p:sp>
      <p:sp>
        <p:nvSpPr>
          <p:cNvPr id="23" name="Dikdörtgen: Yuvarlatılmış Köşeler 22">
            <a:extLst>
              <a:ext uri="{FF2B5EF4-FFF2-40B4-BE49-F238E27FC236}">
                <a16:creationId xmlns:a16="http://schemas.microsoft.com/office/drawing/2014/main" id="{652EF431-4651-40DC-88DE-673401CEF8D2}"/>
              </a:ext>
            </a:extLst>
          </p:cNvPr>
          <p:cNvSpPr/>
          <p:nvPr/>
        </p:nvSpPr>
        <p:spPr>
          <a:xfrm>
            <a:off x="249880" y="2417378"/>
            <a:ext cx="6462139" cy="1238564"/>
          </a:xfrm>
          <a:prstGeom prst="roundRect">
            <a:avLst/>
          </a:prstGeom>
          <a:solidFill>
            <a:schemeClr val="accent6">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tr-TR" altLang="tr-TR" sz="1600" b="1" dirty="0">
              <a:solidFill>
                <a:schemeClr val="tx1"/>
              </a:solidFill>
              <a:latin typeface="Arial" panose="020B0604020202020204" pitchFamily="34" charset="0"/>
            </a:endParaRPr>
          </a:p>
          <a:p>
            <a:pPr lvl="0" eaLnBrk="0" fontAlgn="base" hangingPunct="0">
              <a:spcBef>
                <a:spcPct val="0"/>
              </a:spcBef>
              <a:spcAft>
                <a:spcPct val="0"/>
              </a:spcAft>
            </a:pPr>
            <a:r>
              <a:rPr lang="tr-TR" altLang="tr-TR" sz="1600" b="1" dirty="0">
                <a:solidFill>
                  <a:schemeClr val="tx1"/>
                </a:solidFill>
                <a:latin typeface="Comic Sans MS" panose="030F0702030302020204" pitchFamily="66" charset="0"/>
              </a:rPr>
              <a:t>Binamız sağlam mı?</a:t>
            </a:r>
            <a:endParaRPr lang="tr-TR" altLang="tr-TR" sz="1600" dirty="0">
              <a:solidFill>
                <a:schemeClr val="tx1"/>
              </a:solidFill>
              <a:latin typeface="Comic Sans MS" panose="030F0702030302020204" pitchFamily="66" charset="0"/>
            </a:endParaRPr>
          </a:p>
          <a:p>
            <a:pPr lvl="0" eaLnBrk="0" fontAlgn="base" hangingPunct="0">
              <a:spcBef>
                <a:spcPct val="0"/>
              </a:spcBef>
              <a:spcAft>
                <a:spcPct val="0"/>
              </a:spcAft>
              <a:buFontTx/>
              <a:buChar char="•"/>
            </a:pPr>
            <a:r>
              <a:rPr lang="tr-TR" altLang="tr-TR" sz="1600" dirty="0">
                <a:solidFill>
                  <a:schemeClr val="tx1"/>
                </a:solidFill>
                <a:latin typeface="Comic Sans MS" panose="030F0702030302020204" pitchFamily="66" charset="0"/>
              </a:rPr>
              <a:t>Binamızın yaşı kaç? Eski ve bakımsız mı?</a:t>
            </a:r>
          </a:p>
          <a:p>
            <a:pPr lvl="0" eaLnBrk="0" fontAlgn="base" hangingPunct="0">
              <a:spcBef>
                <a:spcPct val="0"/>
              </a:spcBef>
              <a:spcAft>
                <a:spcPct val="0"/>
              </a:spcAft>
              <a:buFontTx/>
              <a:buChar char="•"/>
            </a:pPr>
            <a:r>
              <a:rPr lang="tr-TR" altLang="tr-TR" sz="1600" dirty="0">
                <a:solidFill>
                  <a:schemeClr val="tx1"/>
                </a:solidFill>
                <a:latin typeface="Comic Sans MS" panose="030F0702030302020204" pitchFamily="66" charset="0"/>
              </a:rPr>
              <a:t>Deprem yönetmeliğine uygun mu yapılmış?</a:t>
            </a:r>
          </a:p>
          <a:p>
            <a:pPr lvl="0" eaLnBrk="0" fontAlgn="base" hangingPunct="0">
              <a:spcBef>
                <a:spcPct val="0"/>
              </a:spcBef>
              <a:spcAft>
                <a:spcPct val="0"/>
              </a:spcAft>
              <a:buFontTx/>
              <a:buChar char="•"/>
            </a:pPr>
            <a:r>
              <a:rPr lang="tr-TR" altLang="tr-TR" sz="1600" dirty="0">
                <a:solidFill>
                  <a:schemeClr val="tx1"/>
                </a:solidFill>
                <a:latin typeface="Comic Sans MS" panose="030F0702030302020204" pitchFamily="66" charset="0"/>
              </a:rPr>
              <a:t>Duvarlarda çatlaklar var mı?</a:t>
            </a:r>
          </a:p>
          <a:p>
            <a:endParaRPr lang="tr-TR" sz="1600" i="1" dirty="0">
              <a:solidFill>
                <a:schemeClr val="tx1"/>
              </a:solidFill>
              <a:latin typeface="Comic Sans MS" panose="030F0702030302020204" pitchFamily="66" charset="0"/>
            </a:endParaRPr>
          </a:p>
        </p:txBody>
      </p:sp>
      <p:sp>
        <p:nvSpPr>
          <p:cNvPr id="24" name="Dikdörtgen: Yuvarlatılmış Köşeler 23">
            <a:extLst>
              <a:ext uri="{FF2B5EF4-FFF2-40B4-BE49-F238E27FC236}">
                <a16:creationId xmlns:a16="http://schemas.microsoft.com/office/drawing/2014/main" id="{8D4AE33E-BB52-463F-A1B9-C5123C96AAF1}"/>
              </a:ext>
            </a:extLst>
          </p:cNvPr>
          <p:cNvSpPr/>
          <p:nvPr/>
        </p:nvSpPr>
        <p:spPr>
          <a:xfrm>
            <a:off x="249879" y="3720698"/>
            <a:ext cx="6462139" cy="1439881"/>
          </a:xfrm>
          <a:prstGeom prst="roundRect">
            <a:avLst/>
          </a:prstGeom>
          <a:solidFill>
            <a:schemeClr val="accent6">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tr-TR" altLang="tr-TR" sz="1600" b="1" dirty="0">
                <a:solidFill>
                  <a:schemeClr val="tx1"/>
                </a:solidFill>
                <a:latin typeface="Comic Sans MS" panose="030F0702030302020204" pitchFamily="66" charset="0"/>
              </a:rPr>
              <a:t>Eşyalar güvenli mi?</a:t>
            </a:r>
            <a:endParaRPr lang="tr-TR" altLang="tr-TR" sz="1600" dirty="0">
              <a:solidFill>
                <a:schemeClr val="tx1"/>
              </a:solidFill>
              <a:latin typeface="Comic Sans MS" panose="030F0702030302020204" pitchFamily="66" charset="0"/>
            </a:endParaRPr>
          </a:p>
          <a:p>
            <a:pPr lvl="0" eaLnBrk="0" fontAlgn="base" hangingPunct="0">
              <a:spcBef>
                <a:spcPct val="0"/>
              </a:spcBef>
              <a:spcAft>
                <a:spcPct val="0"/>
              </a:spcAft>
              <a:buFontTx/>
              <a:buChar char="•"/>
            </a:pPr>
            <a:r>
              <a:rPr lang="tr-TR" altLang="tr-TR" sz="1600" dirty="0">
                <a:solidFill>
                  <a:schemeClr val="tx1"/>
                </a:solidFill>
                <a:latin typeface="Comic Sans MS" panose="030F0702030302020204" pitchFamily="66" charset="0"/>
              </a:rPr>
              <a:t>Dolaplar, raflar ve ağır eşyalar sabitlenmiş mi?</a:t>
            </a:r>
          </a:p>
          <a:p>
            <a:pPr lvl="0" eaLnBrk="0" fontAlgn="base" hangingPunct="0">
              <a:spcBef>
                <a:spcPct val="0"/>
              </a:spcBef>
              <a:spcAft>
                <a:spcPct val="0"/>
              </a:spcAft>
              <a:buFontTx/>
              <a:buChar char="•"/>
            </a:pPr>
            <a:r>
              <a:rPr lang="tr-TR" altLang="tr-TR" sz="1600" dirty="0">
                <a:solidFill>
                  <a:schemeClr val="tx1"/>
                </a:solidFill>
                <a:latin typeface="Comic Sans MS" panose="030F0702030302020204" pitchFamily="66" charset="0"/>
              </a:rPr>
              <a:t>Acil çıkış yolları kapalı mı?</a:t>
            </a:r>
          </a:p>
          <a:p>
            <a:pPr lvl="0" eaLnBrk="0" fontAlgn="base" hangingPunct="0">
              <a:spcBef>
                <a:spcPct val="0"/>
              </a:spcBef>
              <a:spcAft>
                <a:spcPct val="0"/>
              </a:spcAft>
              <a:buFontTx/>
              <a:buChar char="•"/>
            </a:pPr>
            <a:r>
              <a:rPr lang="tr-TR" altLang="tr-TR" sz="1600" dirty="0">
                <a:solidFill>
                  <a:schemeClr val="tx1"/>
                </a:solidFill>
                <a:latin typeface="Comic Sans MS" panose="030F0702030302020204" pitchFamily="66" charset="0"/>
              </a:rPr>
              <a:t>Gaz, elektrik ve su vanalarını nasıl kapatacağımızı biliyor muyuz?</a:t>
            </a:r>
          </a:p>
          <a:p>
            <a:endParaRPr lang="tr-TR" sz="1600" i="1" dirty="0">
              <a:solidFill>
                <a:schemeClr val="tx1"/>
              </a:solidFill>
              <a:latin typeface="Comic Sans MS" panose="030F0702030302020204" pitchFamily="66" charset="0"/>
            </a:endParaRPr>
          </a:p>
        </p:txBody>
      </p:sp>
      <p:sp>
        <p:nvSpPr>
          <p:cNvPr id="25" name="Dikdörtgen: Yuvarlatılmış Köşeler 24">
            <a:extLst>
              <a:ext uri="{FF2B5EF4-FFF2-40B4-BE49-F238E27FC236}">
                <a16:creationId xmlns:a16="http://schemas.microsoft.com/office/drawing/2014/main" id="{459A59FE-DD26-4A62-9508-A7A93D1391BE}"/>
              </a:ext>
            </a:extLst>
          </p:cNvPr>
          <p:cNvSpPr/>
          <p:nvPr/>
        </p:nvSpPr>
        <p:spPr>
          <a:xfrm>
            <a:off x="249879" y="5225335"/>
            <a:ext cx="6462137" cy="1215251"/>
          </a:xfrm>
          <a:prstGeom prst="roundRect">
            <a:avLst/>
          </a:prstGeom>
          <a:solidFill>
            <a:schemeClr val="accent6">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tr-TR" altLang="tr-TR" sz="1600" b="1" dirty="0">
              <a:solidFill>
                <a:schemeClr val="tx1"/>
              </a:solidFill>
              <a:latin typeface="Comic Sans MS" panose="030F0702030302020204" pitchFamily="66" charset="0"/>
            </a:endParaRPr>
          </a:p>
          <a:p>
            <a:pPr lvl="0" eaLnBrk="0" fontAlgn="base" hangingPunct="0">
              <a:spcBef>
                <a:spcPct val="0"/>
              </a:spcBef>
              <a:spcAft>
                <a:spcPct val="0"/>
              </a:spcAft>
            </a:pPr>
            <a:r>
              <a:rPr lang="tr-TR" altLang="tr-TR" sz="1600" b="1" dirty="0">
                <a:solidFill>
                  <a:schemeClr val="tx1"/>
                </a:solidFill>
                <a:latin typeface="Comic Sans MS" panose="030F0702030302020204" pitchFamily="66" charset="0"/>
              </a:rPr>
              <a:t>Acil durum planımız var mı?</a:t>
            </a:r>
            <a:endParaRPr lang="tr-TR" altLang="tr-TR" sz="1600" dirty="0">
              <a:solidFill>
                <a:schemeClr val="tx1"/>
              </a:solidFill>
              <a:latin typeface="Comic Sans MS" panose="030F0702030302020204" pitchFamily="66" charset="0"/>
            </a:endParaRPr>
          </a:p>
          <a:p>
            <a:pPr lvl="0" eaLnBrk="0" fontAlgn="base" hangingPunct="0">
              <a:spcBef>
                <a:spcPct val="0"/>
              </a:spcBef>
              <a:spcAft>
                <a:spcPct val="0"/>
              </a:spcAft>
              <a:buFontTx/>
              <a:buChar char="•"/>
            </a:pPr>
            <a:r>
              <a:rPr lang="tr-TR" altLang="tr-TR" sz="1600" dirty="0">
                <a:solidFill>
                  <a:schemeClr val="tx1"/>
                </a:solidFill>
                <a:latin typeface="Comic Sans MS" panose="030F0702030302020204" pitchFamily="66" charset="0"/>
              </a:rPr>
              <a:t>Ailemizle afet sırasında ne yapacağımızı konuştuk mu?</a:t>
            </a:r>
          </a:p>
          <a:p>
            <a:pPr lvl="0" eaLnBrk="0" fontAlgn="base" hangingPunct="0">
              <a:spcBef>
                <a:spcPct val="0"/>
              </a:spcBef>
              <a:spcAft>
                <a:spcPct val="0"/>
              </a:spcAft>
              <a:buFontTx/>
              <a:buChar char="•"/>
            </a:pPr>
            <a:r>
              <a:rPr lang="tr-TR" altLang="tr-TR" sz="1600" dirty="0">
                <a:solidFill>
                  <a:schemeClr val="tx1"/>
                </a:solidFill>
                <a:latin typeface="Comic Sans MS" panose="030F0702030302020204" pitchFamily="66" charset="0"/>
              </a:rPr>
              <a:t>Evde bir acil durum çantamız var mı?</a:t>
            </a:r>
          </a:p>
          <a:p>
            <a:pPr lvl="0" eaLnBrk="0" fontAlgn="base" hangingPunct="0">
              <a:spcBef>
                <a:spcPct val="0"/>
              </a:spcBef>
              <a:spcAft>
                <a:spcPct val="0"/>
              </a:spcAft>
              <a:buFontTx/>
              <a:buChar char="•"/>
            </a:pPr>
            <a:r>
              <a:rPr lang="tr-TR" altLang="tr-TR" sz="1600" dirty="0">
                <a:solidFill>
                  <a:schemeClr val="tx1"/>
                </a:solidFill>
                <a:latin typeface="Comic Sans MS" panose="030F0702030302020204" pitchFamily="66" charset="0"/>
              </a:rPr>
              <a:t>Toplanma alanımızı biliyor muyuz?</a:t>
            </a:r>
          </a:p>
          <a:p>
            <a:endParaRPr lang="tr-TR" sz="1600" i="1" dirty="0">
              <a:solidFill>
                <a:schemeClr val="tx1"/>
              </a:solidFill>
              <a:latin typeface="Comic Sans MS" panose="030F0702030302020204" pitchFamily="66" charset="0"/>
            </a:endParaRPr>
          </a:p>
        </p:txBody>
      </p:sp>
      <p:pic>
        <p:nvPicPr>
          <p:cNvPr id="2055" name="Picture 7" descr="Doğal afetler Telifsiz Stok Vektörler">
            <a:extLst>
              <a:ext uri="{FF2B5EF4-FFF2-40B4-BE49-F238E27FC236}">
                <a16:creationId xmlns:a16="http://schemas.microsoft.com/office/drawing/2014/main" id="{5A38FFC7-F4C4-408A-AD56-4260C8ABBB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41" b="95724" l="1645" r="96053">
                        <a14:foregroundMark x1="48191" y1="19408" x2="48191" y2="19408"/>
                        <a14:foregroundMark x1="41941" y1="10033" x2="45066" y2="19079"/>
                        <a14:foregroundMark x1="45066" y1="19079" x2="54605" y2="23026"/>
                        <a14:foregroundMark x1="54605" y1="23026" x2="59868" y2="16612"/>
                        <a14:foregroundMark x1="59868" y1="16612" x2="47533" y2="10197"/>
                        <a14:foregroundMark x1="76974" y1="17763" x2="68914" y2="22368"/>
                        <a14:foregroundMark x1="68914" y1="22368" x2="70395" y2="31086"/>
                        <a14:foregroundMark x1="70395" y1="31086" x2="79441" y2="30099"/>
                        <a14:foregroundMark x1="79441" y1="30099" x2="81086" y2="21382"/>
                        <a14:foregroundMark x1="81086" y1="21382" x2="72862" y2="18586"/>
                        <a14:foregroundMark x1="72862" y1="18586" x2="66283" y2="24671"/>
                        <a14:foregroundMark x1="66283" y1="24671" x2="74013" y2="30428"/>
                        <a14:foregroundMark x1="74013" y1="30428" x2="82895" y2="30757"/>
                        <a14:foregroundMark x1="82895" y1="30757" x2="81086" y2="22204"/>
                        <a14:foregroundMark x1="81086" y1="22204" x2="73520" y2="16776"/>
                        <a14:foregroundMark x1="73520" y1="16776" x2="66447" y2="21875"/>
                        <a14:foregroundMark x1="66447" y1="21875" x2="75164" y2="23191"/>
                        <a14:foregroundMark x1="75164" y1="23191" x2="80592" y2="16941"/>
                        <a14:foregroundMark x1="80592" y1="16941" x2="84868" y2="24507"/>
                        <a14:foregroundMark x1="84868" y1="24507" x2="85033" y2="28454"/>
                        <a14:foregroundMark x1="84375" y1="45395" x2="79112" y2="53454"/>
                        <a14:foregroundMark x1="79112" y1="53454" x2="87829" y2="56414"/>
                        <a14:foregroundMark x1="87829" y1="56414" x2="91941" y2="48191"/>
                        <a14:foregroundMark x1="91941" y1="48191" x2="83388" y2="44079"/>
                        <a14:foregroundMark x1="83388" y1="44079" x2="81086" y2="45230"/>
                        <a14:foregroundMark x1="79441" y1="40461" x2="74013" y2="50822"/>
                        <a14:foregroundMark x1="84868" y1="39474" x2="92763" y2="41776"/>
                        <a14:foregroundMark x1="92763" y1="41776" x2="96053" y2="50658"/>
                        <a14:foregroundMark x1="96053" y1="50658" x2="91612" y2="58224"/>
                        <a14:foregroundMark x1="91612" y1="58224" x2="87500" y2="58717"/>
                        <a14:foregroundMark x1="85362" y1="38322" x2="77303" y2="40625"/>
                        <a14:foregroundMark x1="77303" y1="40625" x2="75164" y2="49342"/>
                        <a14:foregroundMark x1="75164" y1="49342" x2="79770" y2="56908"/>
                        <a14:foregroundMark x1="79770" y1="56908" x2="88158" y2="58717"/>
                        <a14:foregroundMark x1="88158" y1="58717" x2="93914" y2="54605"/>
                        <a14:foregroundMark x1="83882" y1="39638" x2="92270" y2="42763"/>
                        <a14:foregroundMark x1="92270" y1="42763" x2="94572" y2="51974"/>
                        <a14:foregroundMark x1="94572" y1="51974" x2="91612" y2="55263"/>
                        <a14:foregroundMark x1="74671" y1="71875" x2="69079" y2="78454"/>
                        <a14:foregroundMark x1="69079" y1="78454" x2="76645" y2="81743"/>
                        <a14:foregroundMark x1="76645" y1="81743" x2="84704" y2="75329"/>
                        <a14:foregroundMark x1="84704" y1="75329" x2="83717" y2="66941"/>
                        <a14:foregroundMark x1="83717" y1="66941" x2="73355" y2="65625"/>
                        <a14:foregroundMark x1="73355" y1="65625" x2="69408" y2="73849"/>
                        <a14:foregroundMark x1="69408" y1="73849" x2="75822" y2="80592"/>
                        <a14:foregroundMark x1="75822" y1="80592" x2="83717" y2="74178"/>
                        <a14:foregroundMark x1="83717" y1="74178" x2="78947" y2="63651"/>
                        <a14:foregroundMark x1="78947" y1="63651" x2="68914" y2="62171"/>
                        <a14:foregroundMark x1="68914" y1="62171" x2="64638" y2="69901"/>
                        <a14:foregroundMark x1="64638" y1="69901" x2="66283" y2="78125"/>
                        <a14:foregroundMark x1="66283" y1="78125" x2="74671" y2="79441"/>
                        <a14:foregroundMark x1="65625" y1="66283" x2="60855" y2="59211"/>
                        <a14:foregroundMark x1="60855" y1="59211" x2="60855" y2="59211"/>
                        <a14:foregroundMark x1="62336" y1="51316" x2="76974" y2="48849"/>
                        <a14:foregroundMark x1="60197" y1="38651" x2="68092" y2="33224"/>
                        <a14:foregroundMark x1="49671" y1="28947" x2="49013" y2="36184"/>
                        <a14:foregroundMark x1="39803" y1="38980" x2="33059" y2="33224"/>
                        <a14:foregroundMark x1="26645" y1="14967" x2="17763" y2="14803"/>
                        <a14:foregroundMark x1="17763" y1="14803" x2="12171" y2="21711"/>
                        <a14:foregroundMark x1="12171" y1="21711" x2="14803" y2="29605"/>
                        <a14:foregroundMark x1="14803" y1="29605" x2="24013" y2="31414"/>
                        <a14:foregroundMark x1="24013" y1="31414" x2="32072" y2="27467"/>
                        <a14:foregroundMark x1="32072" y1="27467" x2="31250" y2="18421"/>
                        <a14:foregroundMark x1="31250" y1="18421" x2="27303" y2="17105"/>
                        <a14:foregroundMark x1="16118" y1="46546" x2="6908" y2="47862"/>
                        <a14:foregroundMark x1="6908" y1="47862" x2="5428" y2="57730"/>
                        <a14:foregroundMark x1="5428" y1="57730" x2="15461" y2="58059"/>
                        <a14:foregroundMark x1="15461" y1="58059" x2="22039" y2="50493"/>
                        <a14:foregroundMark x1="22039" y1="50493" x2="19572" y2="42105"/>
                        <a14:foregroundMark x1="19572" y1="42105" x2="9704" y2="40296"/>
                        <a14:foregroundMark x1="9704" y1="40296" x2="10033" y2="46875"/>
                        <a14:foregroundMark x1="29441" y1="69243" x2="20395" y2="70395"/>
                        <a14:foregroundMark x1="20395" y1="70395" x2="19079" y2="79441"/>
                        <a14:foregroundMark x1="19079" y1="79441" x2="25658" y2="84539"/>
                        <a14:foregroundMark x1="25658" y1="84539" x2="33717" y2="76645"/>
                        <a14:foregroundMark x1="33717" y1="76645" x2="25658" y2="67105"/>
                        <a14:foregroundMark x1="25658" y1="67105" x2="16447" y2="69243"/>
                        <a14:foregroundMark x1="16447" y1="69243" x2="16941" y2="78947"/>
                        <a14:foregroundMark x1="16941" y1="78947" x2="26480" y2="77138"/>
                        <a14:foregroundMark x1="26480" y1="77138" x2="30099" y2="71711"/>
                        <a14:foregroundMark x1="50164" y1="77138" x2="41776" y2="80757"/>
                        <a14:foregroundMark x1="41776" y1="80757" x2="40789" y2="89638"/>
                        <a14:foregroundMark x1="40789" y1="89638" x2="49836" y2="92928"/>
                        <a14:foregroundMark x1="49836" y1="92928" x2="54605" y2="84539"/>
                        <a14:foregroundMark x1="54605" y1="84539" x2="47533" y2="79770"/>
                        <a14:foregroundMark x1="47533" y1="79770" x2="40789" y2="81579"/>
                        <a14:foregroundMark x1="59046" y1="85362" x2="56908" y2="93750"/>
                        <a14:foregroundMark x1="56908" y1="93750" x2="50164" y2="95724"/>
                        <a14:foregroundMark x1="37336" y1="87500" x2="45395" y2="92105"/>
                        <a14:foregroundMark x1="45395" y1="92105" x2="52303" y2="91941"/>
                        <a14:foregroundMark x1="37664" y1="86184" x2="40789" y2="78289"/>
                        <a14:foregroundMark x1="40789" y1="78289" x2="50987" y2="75329"/>
                        <a14:foregroundMark x1="50987" y1="75329" x2="60691" y2="77303"/>
                        <a14:foregroundMark x1="60691" y1="77303" x2="62336" y2="87829"/>
                        <a14:foregroundMark x1="62336" y1="87829" x2="54441" y2="91118"/>
                        <a14:foregroundMark x1="54441" y1="91118" x2="46217" y2="89803"/>
                        <a14:foregroundMark x1="66283" y1="71546" x2="70559" y2="81086"/>
                        <a14:foregroundMark x1="70559" y1="81086" x2="79441" y2="83059"/>
                        <a14:foregroundMark x1="79441" y1="83059" x2="83717" y2="75822"/>
                        <a14:foregroundMark x1="83717" y1="75822" x2="83717" y2="73191"/>
                        <a14:foregroundMark x1="53289" y1="6908" x2="43750" y2="6743"/>
                        <a14:foregroundMark x1="43750" y1="6743" x2="38651" y2="14145"/>
                        <a14:foregroundMark x1="38651" y1="14145" x2="38487" y2="14474"/>
                        <a14:foregroundMark x1="39145" y1="12007" x2="40461" y2="20724"/>
                        <a14:foregroundMark x1="40461" y1="20724" x2="42928" y2="22204"/>
                        <a14:foregroundMark x1="44079" y1="23849" x2="51809" y2="26645"/>
                        <a14:foregroundMark x1="51809" y1="26645" x2="56743" y2="24342"/>
                        <a14:foregroundMark x1="55428" y1="6743" x2="61349" y2="13322"/>
                        <a14:foregroundMark x1="61349" y1="13322" x2="60526" y2="21546"/>
                        <a14:foregroundMark x1="39638" y1="10362" x2="46217" y2="4934"/>
                        <a14:foregroundMark x1="46217" y1="4934" x2="55099" y2="5592"/>
                        <a14:foregroundMark x1="55099" y1="5592" x2="61513" y2="11020"/>
                        <a14:foregroundMark x1="61513" y1="11020" x2="62007" y2="12500"/>
                        <a14:foregroundMark x1="51974" y1="4441" x2="42434" y2="6579"/>
                        <a14:foregroundMark x1="42434" y1="6579" x2="35197" y2="15954"/>
                        <a14:foregroundMark x1="24013" y1="18257" x2="20724" y2="27138"/>
                        <a14:foregroundMark x1="25658" y1="20230" x2="21711" y2="30263"/>
                        <a14:foregroundMark x1="30099" y1="19737" x2="24507" y2="27632"/>
                        <a14:foregroundMark x1="24507" y1="27632" x2="25493" y2="34211"/>
                        <a14:foregroundMark x1="32566" y1="25493" x2="29112" y2="33059"/>
                        <a14:foregroundMark x1="35197" y1="27796" x2="28289" y2="32566"/>
                        <a14:foregroundMark x1="19737" y1="18257" x2="15954" y2="25822"/>
                        <a14:foregroundMark x1="15954" y1="25822" x2="15954" y2="26151"/>
                        <a14:foregroundMark x1="14967" y1="41776" x2="11349" y2="52138"/>
                        <a14:foregroundMark x1="7401" y1="40461" x2="3783" y2="49836"/>
                        <a14:foregroundMark x1="3783" y1="49836" x2="3618" y2="54276"/>
                        <a14:foregroundMark x1="22039" y1="41941" x2="23355" y2="51974"/>
                        <a14:foregroundMark x1="23355" y1="51974" x2="16941" y2="57730"/>
                        <a14:foregroundMark x1="24013" y1="50164" x2="21382" y2="59539"/>
                        <a14:foregroundMark x1="21382" y1="59539" x2="12993" y2="61349"/>
                        <a14:foregroundMark x1="20395" y1="38980" x2="25822" y2="45724"/>
                        <a14:foregroundMark x1="25822" y1="45724" x2="26151" y2="52138"/>
                        <a14:foregroundMark x1="19572" y1="38980" x2="11349" y2="40789"/>
                        <a14:foregroundMark x1="16941" y1="37829" x2="9704" y2="39309"/>
                        <a14:foregroundMark x1="17763" y1="38158" x2="9375" y2="39803"/>
                        <a14:foregroundMark x1="9375" y1="39803" x2="4441" y2="45724"/>
                        <a14:foregroundMark x1="4276" y1="43257" x2="1645" y2="51974"/>
                        <a14:foregroundMark x1="1645" y1="51974" x2="2467" y2="53125"/>
                        <a14:foregroundMark x1="4441" y1="55921" x2="12007" y2="60362"/>
                        <a14:foregroundMark x1="12007" y1="60362" x2="14803" y2="59868"/>
                        <a14:foregroundMark x1="9046" y1="61020" x2="15954" y2="60691"/>
                        <a14:foregroundMark x1="11020" y1="60526" x2="18421" y2="60362"/>
                        <a14:foregroundMark x1="85362" y1="39474" x2="91118" y2="42105"/>
                        <a14:foregroundMark x1="49836" y1="67434" x2="49507" y2="73849"/>
                        <a14:foregroundMark x1="37829" y1="62171" x2="30263" y2="67599"/>
                      </a14:backgroundRemoval>
                    </a14:imgEffect>
                  </a14:imgLayer>
                </a14:imgProps>
              </a:ext>
              <a:ext uri="{28A0092B-C50C-407E-A947-70E740481C1C}">
                <a14:useLocalDpi xmlns:a14="http://schemas.microsoft.com/office/drawing/2010/main" val="0"/>
              </a:ext>
            </a:extLst>
          </a:blip>
          <a:srcRect/>
          <a:stretch>
            <a:fillRect/>
          </a:stretch>
        </p:blipFill>
        <p:spPr bwMode="auto">
          <a:xfrm>
            <a:off x="7026688" y="1250729"/>
            <a:ext cx="4915432" cy="491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58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ikdörtgen: Yuvarlatılmış Köşeler 37">
            <a:extLst>
              <a:ext uri="{FF2B5EF4-FFF2-40B4-BE49-F238E27FC236}">
                <a16:creationId xmlns:a16="http://schemas.microsoft.com/office/drawing/2014/main" id="{48C07434-9FFE-4541-BB23-B1EC7F467FF3}"/>
              </a:ext>
            </a:extLst>
          </p:cNvPr>
          <p:cNvSpPr/>
          <p:nvPr/>
        </p:nvSpPr>
        <p:spPr>
          <a:xfrm>
            <a:off x="7916996" y="2671793"/>
            <a:ext cx="1648402" cy="1514413"/>
          </a:xfrm>
          <a:prstGeom prst="roundRect">
            <a:avLst/>
          </a:prstGeom>
          <a:solidFill>
            <a:srgbClr val="FFC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i="1" dirty="0">
                <a:solidFill>
                  <a:schemeClr val="tx1"/>
                </a:solidFill>
                <a:latin typeface="Comic Sans MS" panose="030F0702030302020204" pitchFamily="66" charset="0"/>
              </a:rPr>
              <a:t>Deprem öncesi hazırlıklarınızı her 6 ayda bir gözden geçirin ve güncelleyin !</a:t>
            </a:r>
          </a:p>
        </p:txBody>
      </p:sp>
      <p:graphicFrame>
        <p:nvGraphicFramePr>
          <p:cNvPr id="3" name="Diyagram 2">
            <a:extLst>
              <a:ext uri="{FF2B5EF4-FFF2-40B4-BE49-F238E27FC236}">
                <a16:creationId xmlns:a16="http://schemas.microsoft.com/office/drawing/2014/main" id="{B31F1810-2773-4678-8B73-37E2A9810890}"/>
              </a:ext>
            </a:extLst>
          </p:cNvPr>
          <p:cNvGraphicFramePr/>
          <p:nvPr/>
        </p:nvGraphicFramePr>
        <p:xfrm>
          <a:off x="3485188" y="914400"/>
          <a:ext cx="10260610" cy="5442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Dikdörtgen: Yuvarlatılmış Köşeler 34">
            <a:extLst>
              <a:ext uri="{FF2B5EF4-FFF2-40B4-BE49-F238E27FC236}">
                <a16:creationId xmlns:a16="http://schemas.microsoft.com/office/drawing/2014/main" id="{EDBFEBBE-384F-44E9-B721-3150A681E602}"/>
              </a:ext>
            </a:extLst>
          </p:cNvPr>
          <p:cNvSpPr/>
          <p:nvPr/>
        </p:nvSpPr>
        <p:spPr>
          <a:xfrm>
            <a:off x="63509" y="190524"/>
            <a:ext cx="4682532" cy="641389"/>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b="1" dirty="0">
                <a:solidFill>
                  <a:srgbClr val="860000"/>
                </a:solidFill>
                <a:latin typeface="Comic Sans MS" panose="030F0702030302020204" pitchFamily="66" charset="0"/>
                <a:cs typeface="72 Black" panose="020B0A04030603020204" pitchFamily="34" charset="0"/>
              </a:rPr>
              <a:t>AİLE AFET PLANI</a:t>
            </a:r>
          </a:p>
        </p:txBody>
      </p:sp>
      <p:pic>
        <p:nvPicPr>
          <p:cNvPr id="2050" name="Picture 2" descr="Türk Kızılay | Kurumsal Kimlik Kılavuzu ve Logolar">
            <a:extLst>
              <a:ext uri="{FF2B5EF4-FFF2-40B4-BE49-F238E27FC236}">
                <a16:creationId xmlns:a16="http://schemas.microsoft.com/office/drawing/2014/main" id="{CA3C7ED6-DEC2-4A53-A938-87ADC3851C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7600" y="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Dikdörtgen: Yuvarlatılmış Köşeler 14">
            <a:extLst>
              <a:ext uri="{FF2B5EF4-FFF2-40B4-BE49-F238E27FC236}">
                <a16:creationId xmlns:a16="http://schemas.microsoft.com/office/drawing/2014/main" id="{3B744F4C-30A4-468E-B29B-F25FEB0D0497}"/>
              </a:ext>
            </a:extLst>
          </p:cNvPr>
          <p:cNvSpPr/>
          <p:nvPr/>
        </p:nvSpPr>
        <p:spPr>
          <a:xfrm>
            <a:off x="643596" y="3907051"/>
            <a:ext cx="4102463" cy="1713071"/>
          </a:xfrm>
          <a:prstGeom prst="roundRect">
            <a:avLst/>
          </a:prstGeom>
          <a:solidFill>
            <a:srgbClr val="C0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a:solidFill>
                  <a:schemeClr val="bg1"/>
                </a:solidFill>
                <a:latin typeface="Comic Sans MS" panose="030F0702030302020204" pitchFamily="66" charset="0"/>
              </a:rPr>
              <a:t>Okulunuzda bulunan Kızılay </a:t>
            </a:r>
            <a:r>
              <a:rPr lang="tr-TR" sz="1600" i="1" dirty="0" err="1">
                <a:solidFill>
                  <a:schemeClr val="bg1"/>
                </a:solidFill>
                <a:latin typeface="Comic Sans MS" panose="030F0702030302020204" pitchFamily="66" charset="0"/>
              </a:rPr>
              <a:t>Kolu’nda</a:t>
            </a:r>
            <a:r>
              <a:rPr lang="tr-TR" sz="1600" i="1" dirty="0">
                <a:solidFill>
                  <a:schemeClr val="bg1"/>
                </a:solidFill>
                <a:latin typeface="Comic Sans MS" panose="030F0702030302020204" pitchFamily="66" charset="0"/>
              </a:rPr>
              <a:t> ya da en yakınınızda bulunan Kızılay biriminde öğrendiklerinle hem kendini hem de sevdiklerini koruyabilirsin. Her zaman bizi ziyaret edebilirsin.</a:t>
            </a:r>
          </a:p>
        </p:txBody>
      </p:sp>
      <p:pic>
        <p:nvPicPr>
          <p:cNvPr id="9" name="Grafik 8" descr="Raptiye">
            <a:extLst>
              <a:ext uri="{FF2B5EF4-FFF2-40B4-BE49-F238E27FC236}">
                <a16:creationId xmlns:a16="http://schemas.microsoft.com/office/drawing/2014/main" id="{F4415771-149F-40ED-8C82-E585E170C85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682616" y="2359284"/>
            <a:ext cx="542531" cy="542531"/>
          </a:xfrm>
          <a:prstGeom prst="rect">
            <a:avLst/>
          </a:prstGeom>
        </p:spPr>
      </p:pic>
      <p:grpSp>
        <p:nvGrpSpPr>
          <p:cNvPr id="2" name="Grup 1">
            <a:extLst>
              <a:ext uri="{FF2B5EF4-FFF2-40B4-BE49-F238E27FC236}">
                <a16:creationId xmlns:a16="http://schemas.microsoft.com/office/drawing/2014/main" id="{E4C2FE76-28C8-4921-A74C-ADFF9E9D8C99}"/>
              </a:ext>
            </a:extLst>
          </p:cNvPr>
          <p:cNvGrpSpPr/>
          <p:nvPr/>
        </p:nvGrpSpPr>
        <p:grpSpPr>
          <a:xfrm>
            <a:off x="941726" y="1237878"/>
            <a:ext cx="3506202" cy="2689177"/>
            <a:chOff x="1239839" y="1279978"/>
            <a:chExt cx="2909975" cy="2539840"/>
          </a:xfrm>
        </p:grpSpPr>
        <p:pic>
          <p:nvPicPr>
            <p:cNvPr id="3074" name="Picture 2" descr="Cute little estudiantes hablando en clase ilustración vectorial de dibujos  animados">
              <a:extLst>
                <a:ext uri="{FF2B5EF4-FFF2-40B4-BE49-F238E27FC236}">
                  <a16:creationId xmlns:a16="http://schemas.microsoft.com/office/drawing/2014/main" id="{08D0AEA5-5DC2-42A7-99CE-DC9ED6F1982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913" b="95044" l="0" r="97823">
                          <a14:foregroundMark x1="8299" y1="81778" x2="8299" y2="81778"/>
                          <a14:foregroundMark x1="4354" y1="82070" x2="11973" y2="87464"/>
                          <a14:foregroundMark x1="11973" y1="87464" x2="12245" y2="87609"/>
                          <a14:foregroundMark x1="4218" y1="79883" x2="4626" y2="77988"/>
                          <a14:foregroundMark x1="5714" y1="78426" x2="136" y2="78863"/>
                          <a14:foregroundMark x1="1088" y1="77405" x2="3810" y2="89650"/>
                          <a14:foregroundMark x1="3810" y1="89650" x2="7483" y2="92420"/>
                          <a14:foregroundMark x1="4898" y1="92420" x2="13605" y2="95044"/>
                          <a14:foregroundMark x1="13605" y1="95044" x2="37143" y2="93878"/>
                          <a14:foregroundMark x1="37279" y1="82945" x2="58367" y2="83673"/>
                          <a14:foregroundMark x1="58367" y1="83673" x2="65578" y2="83382"/>
                          <a14:foregroundMark x1="58231" y1="89796" x2="85034" y2="92128"/>
                          <a14:foregroundMark x1="66803" y1="93003" x2="89388" y2="92711"/>
                          <a14:foregroundMark x1="89388" y1="92711" x2="97823" y2="92711"/>
                          <a14:foregroundMark x1="83946" y1="82070" x2="91429" y2="81778"/>
                          <a14:foregroundMark x1="91429" y1="81778" x2="93878" y2="81924"/>
                          <a14:backgroundMark x1="23401" y1="50146" x2="23401" y2="50146"/>
                          <a14:backgroundMark x1="20952" y1="47959" x2="20952" y2="47959"/>
                          <a14:backgroundMark x1="21361" y1="47813" x2="21361" y2="47813"/>
                          <a14:backgroundMark x1="21361" y1="47813" x2="22041" y2="49417"/>
                          <a14:backgroundMark x1="33197" y1="53353" x2="33197" y2="53353"/>
                          <a14:backgroundMark x1="15510" y1="58601" x2="14014" y2="61079"/>
                          <a14:backgroundMark x1="84218" y1="61370" x2="84626" y2="61953"/>
                          <a14:backgroundMark x1="64762" y1="52478" x2="63265" y2="52624"/>
                          <a14:backgroundMark x1="73605" y1="49417" x2="73741" y2="49417"/>
                        </a14:backgroundRemoval>
                      </a14:imgEffect>
                    </a14:imgLayer>
                  </a14:imgProps>
                </a:ext>
                <a:ext uri="{28A0092B-C50C-407E-A947-70E740481C1C}">
                  <a14:useLocalDpi xmlns:a14="http://schemas.microsoft.com/office/drawing/2010/main" val="0"/>
                </a:ext>
              </a:extLst>
            </a:blip>
            <a:srcRect b="6485"/>
            <a:stretch/>
          </p:blipFill>
          <p:spPr bwMode="auto">
            <a:xfrm>
              <a:off x="1239839" y="1279978"/>
              <a:ext cx="2909975" cy="2539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z de AI #YearBook akımı sayesinde, geçmişte Kızılay Kolu olarak görev  yapmış öğrencilere teşekkürlerimizi iletmek istedik. Hemen gonulluol.org  adresine girerek kaydolabilir ve Kızılaycılığa kaldığın yerden devam  edebilirsin. #SensizOlmaz">
              <a:extLst>
                <a:ext uri="{FF2B5EF4-FFF2-40B4-BE49-F238E27FC236}">
                  <a16:creationId xmlns:a16="http://schemas.microsoft.com/office/drawing/2014/main" id="{E44650ED-2898-4183-8688-46A5353B0B2A}"/>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29778" y1="27111" x2="90667" y2="21778"/>
                        </a14:backgroundRemoval>
                      </a14:imgEffect>
                      <a14:imgEffect>
                        <a14:saturation sat="66000"/>
                      </a14:imgEffect>
                    </a14:imgLayer>
                  </a14:imgProps>
                </a:ext>
                <a:ext uri="{28A0092B-C50C-407E-A947-70E740481C1C}">
                  <a14:useLocalDpi xmlns:a14="http://schemas.microsoft.com/office/drawing/2010/main" val="0"/>
                </a:ext>
              </a:extLst>
            </a:blip>
            <a:srcRect l="24253" t="34293" r="28034" b="33884"/>
            <a:stretch/>
          </p:blipFill>
          <p:spPr bwMode="auto">
            <a:xfrm rot="20084811">
              <a:off x="3455932" y="2939240"/>
              <a:ext cx="239672" cy="198699"/>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4" descr="Biz de AI #YearBook akımı sayesinde, geçmişte Kızılay Kolu olarak görev  yapmış öğrencilere teşekkürlerimizi iletmek istedik. Hemen gonulluol.org  adresine girerek kaydolabilir ve Kızılaycılığa kaldığın yerden devam  edebilirsin. #SensizOlmaz">
              <a:extLst>
                <a:ext uri="{FF2B5EF4-FFF2-40B4-BE49-F238E27FC236}">
                  <a16:creationId xmlns:a16="http://schemas.microsoft.com/office/drawing/2014/main" id="{C665C17A-B160-425A-B3B9-90090CC05D37}"/>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29778" y1="27111" x2="90667" y2="21778"/>
                        </a14:backgroundRemoval>
                      </a14:imgEffect>
                      <a14:imgEffect>
                        <a14:saturation sat="66000"/>
                      </a14:imgEffect>
                    </a14:imgLayer>
                  </a14:imgProps>
                </a:ext>
                <a:ext uri="{28A0092B-C50C-407E-A947-70E740481C1C}">
                  <a14:useLocalDpi xmlns:a14="http://schemas.microsoft.com/office/drawing/2010/main" val="0"/>
                </a:ext>
              </a:extLst>
            </a:blip>
            <a:srcRect l="24253" t="34293" r="28034" b="33884"/>
            <a:stretch/>
          </p:blipFill>
          <p:spPr bwMode="auto">
            <a:xfrm rot="1303110">
              <a:off x="1625570" y="2983720"/>
              <a:ext cx="215243" cy="198699"/>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0796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ayvan'da 5,6 büyüklüğünde deprem meydana geldi – BRTK">
            <a:extLst>
              <a:ext uri="{FF2B5EF4-FFF2-40B4-BE49-F238E27FC236}">
                <a16:creationId xmlns:a16="http://schemas.microsoft.com/office/drawing/2014/main" id="{5F24EA7B-8264-47B1-BD8A-32917DFF03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4" descr="Ege 'beşik' gibi sallanıyor... 400'den fazla deprem! - Gündeme Bakış">
            <a:extLst>
              <a:ext uri="{FF2B5EF4-FFF2-40B4-BE49-F238E27FC236}">
                <a16:creationId xmlns:a16="http://schemas.microsoft.com/office/drawing/2014/main" id="{1AFA047B-2BDF-426F-B9A0-8CED1BF1B1B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40" name="Grup 39">
            <a:extLst>
              <a:ext uri="{FF2B5EF4-FFF2-40B4-BE49-F238E27FC236}">
                <a16:creationId xmlns:a16="http://schemas.microsoft.com/office/drawing/2014/main" id="{512AB2E1-A860-48FC-9CA9-D325A705B3B0}"/>
              </a:ext>
            </a:extLst>
          </p:cNvPr>
          <p:cNvGrpSpPr/>
          <p:nvPr/>
        </p:nvGrpSpPr>
        <p:grpSpPr>
          <a:xfrm>
            <a:off x="338463" y="1493587"/>
            <a:ext cx="3666423" cy="1686823"/>
            <a:chOff x="8059739" y="1891178"/>
            <a:chExt cx="3666423" cy="3428396"/>
          </a:xfrm>
        </p:grpSpPr>
        <p:sp>
          <p:nvSpPr>
            <p:cNvPr id="25" name="Dikdörtgen: Yuvarlatılmış Köşeler 24">
              <a:extLst>
                <a:ext uri="{FF2B5EF4-FFF2-40B4-BE49-F238E27FC236}">
                  <a16:creationId xmlns:a16="http://schemas.microsoft.com/office/drawing/2014/main" id="{A4AE9079-0947-4FEE-BBDB-ACFD44623986}"/>
                </a:ext>
              </a:extLst>
            </p:cNvPr>
            <p:cNvSpPr/>
            <p:nvPr/>
          </p:nvSpPr>
          <p:spPr>
            <a:xfrm>
              <a:off x="8059739" y="1891178"/>
              <a:ext cx="3666423" cy="336187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465912BC-93CA-48EC-84AB-A87F5B13CC97}"/>
                </a:ext>
              </a:extLst>
            </p:cNvPr>
            <p:cNvSpPr/>
            <p:nvPr/>
          </p:nvSpPr>
          <p:spPr>
            <a:xfrm>
              <a:off x="8134706" y="2310714"/>
              <a:ext cx="3548269" cy="3008860"/>
            </a:xfrm>
            <a:prstGeom prst="rect">
              <a:avLst/>
            </a:prstGeom>
          </p:spPr>
          <p:txBody>
            <a:bodyPr wrap="square">
              <a:spAutoFit/>
            </a:bodyPr>
            <a:lstStyle/>
            <a:p>
              <a:pPr defTabSz="2266950">
                <a:lnSpc>
                  <a:spcPct val="90000"/>
                </a:lnSpc>
                <a:spcBef>
                  <a:spcPct val="0"/>
                </a:spcBef>
                <a:spcAft>
                  <a:spcPct val="35000"/>
                </a:spcAft>
              </a:pPr>
              <a:r>
                <a:rPr lang="tr-TR" sz="1600" dirty="0">
                  <a:latin typeface="Comic Sans MS" panose="030F0702030302020204" pitchFamily="66" charset="0"/>
                </a:rPr>
                <a:t>Yer kabuğundaki büyük kayaların kırılması ve yer değiştirmesi sonucu oluşan bir sarsıntıdır, insan kontrolü dışında gerçekleşen doğa kaynaklı bir olaydır.</a:t>
              </a:r>
            </a:p>
            <a:p>
              <a:pPr lvl="0" defTabSz="2266950">
                <a:lnSpc>
                  <a:spcPct val="90000"/>
                </a:lnSpc>
                <a:spcBef>
                  <a:spcPct val="0"/>
                </a:spcBef>
                <a:spcAft>
                  <a:spcPct val="35000"/>
                </a:spcAft>
              </a:pPr>
              <a:endParaRPr lang="tr-TR" sz="1400" dirty="0">
                <a:latin typeface="Comic Sans MS" panose="030F0702030302020204" pitchFamily="66" charset="0"/>
              </a:endParaRPr>
            </a:p>
          </p:txBody>
        </p:sp>
      </p:grpSp>
      <p:grpSp>
        <p:nvGrpSpPr>
          <p:cNvPr id="42" name="Grup 41">
            <a:extLst>
              <a:ext uri="{FF2B5EF4-FFF2-40B4-BE49-F238E27FC236}">
                <a16:creationId xmlns:a16="http://schemas.microsoft.com/office/drawing/2014/main" id="{3A76E822-728D-4792-B9AA-1C04C09D3C04}"/>
              </a:ext>
            </a:extLst>
          </p:cNvPr>
          <p:cNvGrpSpPr/>
          <p:nvPr/>
        </p:nvGrpSpPr>
        <p:grpSpPr>
          <a:xfrm>
            <a:off x="332791" y="3849498"/>
            <a:ext cx="3666423" cy="2391704"/>
            <a:chOff x="8336123" y="3744539"/>
            <a:chExt cx="3666423" cy="2879901"/>
          </a:xfrm>
        </p:grpSpPr>
        <p:sp>
          <p:nvSpPr>
            <p:cNvPr id="38" name="Dikdörtgen: Yuvarlatılmış Köşeler 37">
              <a:extLst>
                <a:ext uri="{FF2B5EF4-FFF2-40B4-BE49-F238E27FC236}">
                  <a16:creationId xmlns:a16="http://schemas.microsoft.com/office/drawing/2014/main" id="{380D44B9-A1D8-47C1-BA8A-38F45532806D}"/>
                </a:ext>
              </a:extLst>
            </p:cNvPr>
            <p:cNvSpPr/>
            <p:nvPr/>
          </p:nvSpPr>
          <p:spPr>
            <a:xfrm>
              <a:off x="8336123" y="3744539"/>
              <a:ext cx="3666423" cy="2879901"/>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C77F933B-A9AE-417C-B00D-69D7A04C2173}"/>
                </a:ext>
              </a:extLst>
            </p:cNvPr>
            <p:cNvSpPr/>
            <p:nvPr/>
          </p:nvSpPr>
          <p:spPr>
            <a:xfrm>
              <a:off x="8409431" y="3932668"/>
              <a:ext cx="3489227" cy="2241448"/>
            </a:xfrm>
            <a:prstGeom prst="rect">
              <a:avLst/>
            </a:prstGeom>
          </p:spPr>
          <p:txBody>
            <a:bodyPr wrap="square">
              <a:spAutoFit/>
            </a:bodyPr>
            <a:lstStyle/>
            <a:p>
              <a:pPr lvl="0" algn="ctr" defTabSz="2266950">
                <a:lnSpc>
                  <a:spcPct val="90000"/>
                </a:lnSpc>
                <a:spcBef>
                  <a:spcPct val="0"/>
                </a:spcBef>
                <a:spcAft>
                  <a:spcPct val="35000"/>
                </a:spcAft>
              </a:pPr>
              <a:r>
                <a:rPr lang="tr-TR" dirty="0">
                  <a:solidFill>
                    <a:srgbClr val="C00000"/>
                  </a:solidFill>
                  <a:latin typeface="Comic Sans MS" panose="030F0702030302020204" pitchFamily="66" charset="0"/>
                </a:rPr>
                <a:t>Öncesinde</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Elektrik şalteri, su ve doğal gaz vanalarının nasıl kapatılacağını ailenizden öğrenin.</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Tehlike avına çıkın.</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Afet çantası hazırlayın.</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Ailenizle toplanma alanını ve aranacak kişileri belirleyin.</a:t>
              </a:r>
              <a:endParaRPr lang="tr-TR" sz="1400" b="1" dirty="0">
                <a:latin typeface="Comic Sans MS" panose="030F0702030302020204" pitchFamily="66" charset="0"/>
              </a:endParaRPr>
            </a:p>
          </p:txBody>
        </p:sp>
      </p:grpSp>
      <p:grpSp>
        <p:nvGrpSpPr>
          <p:cNvPr id="26" name="Grup 25">
            <a:extLst>
              <a:ext uri="{FF2B5EF4-FFF2-40B4-BE49-F238E27FC236}">
                <a16:creationId xmlns:a16="http://schemas.microsoft.com/office/drawing/2014/main" id="{DFA2008C-6FCA-4BF4-9C9D-CD6C45FF19DD}"/>
              </a:ext>
            </a:extLst>
          </p:cNvPr>
          <p:cNvGrpSpPr/>
          <p:nvPr/>
        </p:nvGrpSpPr>
        <p:grpSpPr>
          <a:xfrm>
            <a:off x="8432930" y="1853932"/>
            <a:ext cx="3676680" cy="2056656"/>
            <a:chOff x="177953" y="1514441"/>
            <a:chExt cx="3676680" cy="2237897"/>
          </a:xfrm>
        </p:grpSpPr>
        <p:sp>
          <p:nvSpPr>
            <p:cNvPr id="39" name="Dikdörtgen: Yuvarlatılmış Köşeler 38">
              <a:extLst>
                <a:ext uri="{FF2B5EF4-FFF2-40B4-BE49-F238E27FC236}">
                  <a16:creationId xmlns:a16="http://schemas.microsoft.com/office/drawing/2014/main" id="{B2904D42-5F27-4C03-96D8-FAFF908B0200}"/>
                </a:ext>
              </a:extLst>
            </p:cNvPr>
            <p:cNvSpPr/>
            <p:nvPr/>
          </p:nvSpPr>
          <p:spPr>
            <a:xfrm>
              <a:off x="177953" y="1514441"/>
              <a:ext cx="3666423" cy="223789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a:extLst>
                <a:ext uri="{FF2B5EF4-FFF2-40B4-BE49-F238E27FC236}">
                  <a16:creationId xmlns:a16="http://schemas.microsoft.com/office/drawing/2014/main" id="{359ED7A7-FDE7-41FF-B509-5072FC815116}"/>
                </a:ext>
              </a:extLst>
            </p:cNvPr>
            <p:cNvSpPr/>
            <p:nvPr/>
          </p:nvSpPr>
          <p:spPr>
            <a:xfrm>
              <a:off x="243822" y="1681839"/>
              <a:ext cx="3610811" cy="1756546"/>
            </a:xfrm>
            <a:prstGeom prst="rect">
              <a:avLst/>
            </a:prstGeom>
          </p:spPr>
          <p:txBody>
            <a:bodyPr wrap="square">
              <a:spAutoFit/>
            </a:bodyPr>
            <a:lstStyle/>
            <a:p>
              <a:pPr algn="ctr" defTabSz="2266950">
                <a:lnSpc>
                  <a:spcPct val="90000"/>
                </a:lnSpc>
                <a:spcBef>
                  <a:spcPct val="0"/>
                </a:spcBef>
                <a:spcAft>
                  <a:spcPct val="35000"/>
                </a:spcAft>
              </a:pPr>
              <a:r>
                <a:rPr lang="tr-TR" dirty="0">
                  <a:solidFill>
                    <a:srgbClr val="C00000"/>
                  </a:solidFill>
                  <a:latin typeface="Comic Sans MS" panose="030F0702030302020204" pitchFamily="66" charset="0"/>
                </a:rPr>
                <a:t>Sırasında </a:t>
              </a:r>
            </a:p>
            <a:p>
              <a:pPr marL="28575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Güvenli bir yerde  ÇÖK-KAPAN-TUTUN hareketini yapın.</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Merdivenlere, çıkışlara veya pencerelere doğru koşmayın.</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Kesinlikle asansör kullanmayın</a:t>
              </a:r>
              <a:r>
                <a:rPr lang="tr-TR" dirty="0">
                  <a:latin typeface="Comic Sans MS" panose="030F0702030302020204" pitchFamily="66" charset="0"/>
                </a:rPr>
                <a:t>.</a:t>
              </a:r>
            </a:p>
          </p:txBody>
        </p:sp>
      </p:grpSp>
      <p:grpSp>
        <p:nvGrpSpPr>
          <p:cNvPr id="36" name="Grup 35">
            <a:extLst>
              <a:ext uri="{FF2B5EF4-FFF2-40B4-BE49-F238E27FC236}">
                <a16:creationId xmlns:a16="http://schemas.microsoft.com/office/drawing/2014/main" id="{91C81186-FE28-4AE2-9E70-5FDA863F8277}"/>
              </a:ext>
            </a:extLst>
          </p:cNvPr>
          <p:cNvGrpSpPr/>
          <p:nvPr/>
        </p:nvGrpSpPr>
        <p:grpSpPr>
          <a:xfrm>
            <a:off x="8303254" y="4726568"/>
            <a:ext cx="3888746" cy="1711307"/>
            <a:chOff x="271931" y="4487792"/>
            <a:chExt cx="4038164" cy="1495992"/>
          </a:xfrm>
        </p:grpSpPr>
        <p:sp>
          <p:nvSpPr>
            <p:cNvPr id="47" name="Dikdörtgen: Yuvarlatılmış Köşeler 46">
              <a:extLst>
                <a:ext uri="{FF2B5EF4-FFF2-40B4-BE49-F238E27FC236}">
                  <a16:creationId xmlns:a16="http://schemas.microsoft.com/office/drawing/2014/main" id="{E871C769-FE12-4F06-A318-2B04144CD5DC}"/>
                </a:ext>
              </a:extLst>
            </p:cNvPr>
            <p:cNvSpPr/>
            <p:nvPr/>
          </p:nvSpPr>
          <p:spPr>
            <a:xfrm>
              <a:off x="271931" y="4487792"/>
              <a:ext cx="3975346" cy="1495992"/>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a:extLst>
                <a:ext uri="{FF2B5EF4-FFF2-40B4-BE49-F238E27FC236}">
                  <a16:creationId xmlns:a16="http://schemas.microsoft.com/office/drawing/2014/main" id="{E56C3148-6967-463A-84B7-F2B09E6CD77F}"/>
                </a:ext>
              </a:extLst>
            </p:cNvPr>
            <p:cNvSpPr/>
            <p:nvPr/>
          </p:nvSpPr>
          <p:spPr>
            <a:xfrm>
              <a:off x="334749" y="4610269"/>
              <a:ext cx="3975346" cy="1193248"/>
            </a:xfrm>
            <a:prstGeom prst="rect">
              <a:avLst/>
            </a:prstGeom>
          </p:spPr>
          <p:txBody>
            <a:bodyPr wrap="square">
              <a:spAutoFit/>
            </a:bodyPr>
            <a:lstStyle/>
            <a:p>
              <a:pPr lvl="0" algn="ctr" defTabSz="2266950">
                <a:lnSpc>
                  <a:spcPct val="90000"/>
                </a:lnSpc>
                <a:spcBef>
                  <a:spcPct val="0"/>
                </a:spcBef>
                <a:spcAft>
                  <a:spcPct val="35000"/>
                </a:spcAft>
              </a:pPr>
              <a:r>
                <a:rPr lang="tr-TR" dirty="0">
                  <a:solidFill>
                    <a:srgbClr val="C00000"/>
                  </a:solidFill>
                  <a:latin typeface="Comic Sans MS" panose="030F0702030302020204" pitchFamily="66" charset="0"/>
                </a:rPr>
                <a:t>Sonrasında </a:t>
              </a:r>
              <a:endParaRPr lang="tr-TR" sz="1400" dirty="0">
                <a:latin typeface="Comic Sans MS" panose="030F0702030302020204" pitchFamily="66" charset="0"/>
              </a:endParaRP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Gaz kokusu alırsanız gaz vanasını kapatın. </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Pencereleri ve kapıları açın. </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Hemen binayı terk edin.</a:t>
              </a:r>
              <a:endParaRPr lang="tr-TR" sz="1400" b="1" dirty="0">
                <a:solidFill>
                  <a:prstClr val="white"/>
                </a:solidFill>
                <a:latin typeface="Comic Sans MS" panose="030F0702030302020204" pitchFamily="66" charset="0"/>
              </a:endParaRPr>
            </a:p>
          </p:txBody>
        </p:sp>
      </p:grpSp>
      <p:cxnSp>
        <p:nvCxnSpPr>
          <p:cNvPr id="74" name="Düz Bağlayıcı 23">
            <a:extLst>
              <a:ext uri="{FF2B5EF4-FFF2-40B4-BE49-F238E27FC236}">
                <a16:creationId xmlns:a16="http://schemas.microsoft.com/office/drawing/2014/main" id="{8390441D-4D4B-4D69-A8CE-3C0C81F1B049}"/>
              </a:ext>
            </a:extLst>
          </p:cNvPr>
          <p:cNvCxnSpPr>
            <a:cxnSpLocks/>
          </p:cNvCxnSpPr>
          <p:nvPr/>
        </p:nvCxnSpPr>
        <p:spPr>
          <a:xfrm flipV="1">
            <a:off x="7123380" y="1970204"/>
            <a:ext cx="1179874" cy="250942"/>
          </a:xfrm>
          <a:prstGeom prst="bentConnector3">
            <a:avLst>
              <a:gd name="adj1" fmla="val 115"/>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Düz Bağlayıcı 23">
            <a:extLst>
              <a:ext uri="{FF2B5EF4-FFF2-40B4-BE49-F238E27FC236}">
                <a16:creationId xmlns:a16="http://schemas.microsoft.com/office/drawing/2014/main" id="{86E6F391-9291-411C-944D-60BA7C567804}"/>
              </a:ext>
            </a:extLst>
          </p:cNvPr>
          <p:cNvCxnSpPr>
            <a:cxnSpLocks/>
          </p:cNvCxnSpPr>
          <p:nvPr/>
        </p:nvCxnSpPr>
        <p:spPr>
          <a:xfrm>
            <a:off x="6248400" y="6128028"/>
            <a:ext cx="1893705" cy="309846"/>
          </a:xfrm>
          <a:prstGeom prst="bentConnector3">
            <a:avLst>
              <a:gd name="adj1" fmla="val -84"/>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Düz Bağlayıcı 23">
            <a:extLst>
              <a:ext uri="{FF2B5EF4-FFF2-40B4-BE49-F238E27FC236}">
                <a16:creationId xmlns:a16="http://schemas.microsoft.com/office/drawing/2014/main" id="{636E3A1C-1E6B-45E4-986B-21D7C2D1B8FD}"/>
              </a:ext>
            </a:extLst>
          </p:cNvPr>
          <p:cNvCxnSpPr>
            <a:cxnSpLocks/>
          </p:cNvCxnSpPr>
          <p:nvPr/>
        </p:nvCxnSpPr>
        <p:spPr>
          <a:xfrm rot="10800000" flipV="1">
            <a:off x="2036871" y="3608587"/>
            <a:ext cx="2040566" cy="132750"/>
          </a:xfrm>
          <a:prstGeom prst="bentConnector3">
            <a:avLst>
              <a:gd name="adj1" fmla="val 99790"/>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Düz Bağlayıcı 23">
            <a:extLst>
              <a:ext uri="{FF2B5EF4-FFF2-40B4-BE49-F238E27FC236}">
                <a16:creationId xmlns:a16="http://schemas.microsoft.com/office/drawing/2014/main" id="{8C21E959-2E77-4253-A5B0-DACD7C5351EB}"/>
              </a:ext>
            </a:extLst>
          </p:cNvPr>
          <p:cNvCxnSpPr>
            <a:cxnSpLocks/>
          </p:cNvCxnSpPr>
          <p:nvPr/>
        </p:nvCxnSpPr>
        <p:spPr>
          <a:xfrm rot="10800000">
            <a:off x="4235250" y="1677203"/>
            <a:ext cx="1221293" cy="475873"/>
          </a:xfrm>
          <a:prstGeom prst="bentConnector3">
            <a:avLst>
              <a:gd name="adj1" fmla="val 86"/>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76849151-4FF6-425B-8D11-2850F12408E2}"/>
              </a:ext>
            </a:extLst>
          </p:cNvPr>
          <p:cNvSpPr/>
          <p:nvPr/>
        </p:nvSpPr>
        <p:spPr>
          <a:xfrm>
            <a:off x="8119762" y="6393854"/>
            <a:ext cx="116115" cy="105717"/>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0" name="Oval 109">
            <a:extLst>
              <a:ext uri="{FF2B5EF4-FFF2-40B4-BE49-F238E27FC236}">
                <a16:creationId xmlns:a16="http://schemas.microsoft.com/office/drawing/2014/main" id="{5A7D4C1B-FB3E-460C-A1FF-8B0400BDE878}"/>
              </a:ext>
            </a:extLst>
          </p:cNvPr>
          <p:cNvSpPr/>
          <p:nvPr/>
        </p:nvSpPr>
        <p:spPr>
          <a:xfrm>
            <a:off x="8235877" y="1926135"/>
            <a:ext cx="116115" cy="105717"/>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1" name="Oval 110">
            <a:extLst>
              <a:ext uri="{FF2B5EF4-FFF2-40B4-BE49-F238E27FC236}">
                <a16:creationId xmlns:a16="http://schemas.microsoft.com/office/drawing/2014/main" id="{4F4BAC83-5062-47BF-A968-1F870AD17840}"/>
              </a:ext>
            </a:extLst>
          </p:cNvPr>
          <p:cNvSpPr/>
          <p:nvPr/>
        </p:nvSpPr>
        <p:spPr>
          <a:xfrm>
            <a:off x="1978812" y="3654842"/>
            <a:ext cx="116115" cy="105717"/>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2" name="Oval 111">
            <a:extLst>
              <a:ext uri="{FF2B5EF4-FFF2-40B4-BE49-F238E27FC236}">
                <a16:creationId xmlns:a16="http://schemas.microsoft.com/office/drawing/2014/main" id="{F73C2693-818D-494E-AE32-4FB4F700EB6E}"/>
              </a:ext>
            </a:extLst>
          </p:cNvPr>
          <p:cNvSpPr/>
          <p:nvPr/>
        </p:nvSpPr>
        <p:spPr>
          <a:xfrm>
            <a:off x="4204056" y="1621321"/>
            <a:ext cx="116115" cy="105717"/>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a:extLst>
              <a:ext uri="{FF2B5EF4-FFF2-40B4-BE49-F238E27FC236}">
                <a16:creationId xmlns:a16="http://schemas.microsoft.com/office/drawing/2014/main" id="{AA6CA3C5-BAF5-4130-8B6A-5D302E6E4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1946" y="2241242"/>
            <a:ext cx="4377177" cy="3889058"/>
          </a:xfrm>
          <a:prstGeom prst="ellipse">
            <a:avLst/>
          </a:prstGeom>
        </p:spPr>
      </p:pic>
      <p:pic>
        <p:nvPicPr>
          <p:cNvPr id="29" name="Picture 2" descr="Türk Kızılay | Kurumsal Kimlik Kılavuzu ve Logolar">
            <a:extLst>
              <a:ext uri="{FF2B5EF4-FFF2-40B4-BE49-F238E27FC236}">
                <a16:creationId xmlns:a16="http://schemas.microsoft.com/office/drawing/2014/main" id="{32A12FC4-5968-49AB-B71B-19BCEBF95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2601" y="740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1" name="Dikdörtgen: Yuvarlatılmış Köşeler 40">
            <a:extLst>
              <a:ext uri="{FF2B5EF4-FFF2-40B4-BE49-F238E27FC236}">
                <a16:creationId xmlns:a16="http://schemas.microsoft.com/office/drawing/2014/main" id="{A6826052-AAB7-4D29-9512-5EA89C84F564}"/>
              </a:ext>
            </a:extLst>
          </p:cNvPr>
          <p:cNvSpPr/>
          <p:nvPr/>
        </p:nvSpPr>
        <p:spPr>
          <a:xfrm>
            <a:off x="413430" y="386351"/>
            <a:ext cx="2618866" cy="646331"/>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p:txBody>
      </p:sp>
      <p:sp>
        <p:nvSpPr>
          <p:cNvPr id="32" name="Dikdörtgen 31">
            <a:extLst>
              <a:ext uri="{FF2B5EF4-FFF2-40B4-BE49-F238E27FC236}">
                <a16:creationId xmlns:a16="http://schemas.microsoft.com/office/drawing/2014/main" id="{47B8DF46-5DFC-4E59-A08B-1C9F9B254C6F}"/>
              </a:ext>
            </a:extLst>
          </p:cNvPr>
          <p:cNvSpPr/>
          <p:nvPr/>
        </p:nvSpPr>
        <p:spPr>
          <a:xfrm>
            <a:off x="413430" y="344452"/>
            <a:ext cx="2042547" cy="646331"/>
          </a:xfrm>
          <a:prstGeom prst="rect">
            <a:avLst/>
          </a:prstGeom>
        </p:spPr>
        <p:txBody>
          <a:bodyPr wrap="none">
            <a:spAutoFit/>
          </a:bodyPr>
          <a:lstStyle/>
          <a:p>
            <a:r>
              <a:rPr lang="tr-TR" sz="3600" b="1" dirty="0">
                <a:solidFill>
                  <a:srgbClr val="860000"/>
                </a:solidFill>
                <a:latin typeface="Comic Sans MS" panose="030F0702030302020204" pitchFamily="66" charset="0"/>
                <a:cs typeface="72 Black" panose="020B0A04030603020204" pitchFamily="34" charset="0"/>
              </a:rPr>
              <a:t>DEPREM</a:t>
            </a:r>
          </a:p>
        </p:txBody>
      </p:sp>
    </p:spTree>
    <p:extLst>
      <p:ext uri="{BB962C8B-B14F-4D97-AF65-F5344CB8AC3E}">
        <p14:creationId xmlns:p14="http://schemas.microsoft.com/office/powerpoint/2010/main" val="5351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ikdörtgen: Yuvarlatılmış Köşeler 43">
            <a:extLst>
              <a:ext uri="{FF2B5EF4-FFF2-40B4-BE49-F238E27FC236}">
                <a16:creationId xmlns:a16="http://schemas.microsoft.com/office/drawing/2014/main" id="{0ED27D6D-82BA-4D17-8BD3-ECFAE5986832}"/>
              </a:ext>
            </a:extLst>
          </p:cNvPr>
          <p:cNvSpPr/>
          <p:nvPr/>
        </p:nvSpPr>
        <p:spPr>
          <a:xfrm>
            <a:off x="81713" y="458693"/>
            <a:ext cx="5684087" cy="609236"/>
          </a:xfrm>
          <a:prstGeom prst="roundRect">
            <a:avLst/>
          </a:prstGeom>
          <a:solidFill>
            <a:srgbClr val="FFC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dirty="0">
                <a:solidFill>
                  <a:schemeClr val="tx1"/>
                </a:solidFill>
                <a:latin typeface="Comic Sans MS" panose="030F0702030302020204" pitchFamily="66" charset="0"/>
              </a:rPr>
              <a:t>Güvenli Davranış İlkeleri</a:t>
            </a:r>
          </a:p>
        </p:txBody>
      </p:sp>
      <p:grpSp>
        <p:nvGrpSpPr>
          <p:cNvPr id="19" name="Grup 18">
            <a:extLst>
              <a:ext uri="{FF2B5EF4-FFF2-40B4-BE49-F238E27FC236}">
                <a16:creationId xmlns:a16="http://schemas.microsoft.com/office/drawing/2014/main" id="{62B27A1A-520A-4B1F-89B8-24C70685A579}"/>
              </a:ext>
            </a:extLst>
          </p:cNvPr>
          <p:cNvGrpSpPr/>
          <p:nvPr/>
        </p:nvGrpSpPr>
        <p:grpSpPr>
          <a:xfrm>
            <a:off x="1678485" y="1641041"/>
            <a:ext cx="9220309" cy="5247311"/>
            <a:chOff x="1652547" y="866809"/>
            <a:chExt cx="9093200" cy="6003801"/>
          </a:xfrm>
        </p:grpSpPr>
        <p:pic>
          <p:nvPicPr>
            <p:cNvPr id="7" name="Resim 6">
              <a:extLst>
                <a:ext uri="{FF2B5EF4-FFF2-40B4-BE49-F238E27FC236}">
                  <a16:creationId xmlns:a16="http://schemas.microsoft.com/office/drawing/2014/main" id="{E30755B5-C368-480C-8E96-DA322E8E96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32" b="95801" l="8098" r="89846">
                          <a14:foregroundMark x1="71594" y1="19129" x2="71594" y2="19129"/>
                          <a14:foregroundMark x1="67352" y1="19751" x2="67352" y2="19751"/>
                          <a14:foregroundMark x1="58355" y1="14619" x2="69537" y2="20529"/>
                          <a14:foregroundMark x1="69537" y1="20529" x2="77892" y2="18663"/>
                          <a14:foregroundMark x1="77892" y1="18663" x2="77892" y2="18507"/>
                          <a14:foregroundMark x1="79177" y1="14308" x2="60154" y2="14152"/>
                          <a14:foregroundMark x1="60154" y1="14152" x2="63753" y2="23328"/>
                          <a14:foregroundMark x1="63753" y1="23328" x2="83162" y2="18351"/>
                          <a14:foregroundMark x1="83162" y1="18351" x2="80463" y2="7932"/>
                          <a14:foregroundMark x1="80463" y1="7932" x2="62725" y2="6998"/>
                          <a14:foregroundMark x1="62725" y1="6998" x2="54627" y2="8554"/>
                          <a14:foregroundMark x1="54627" y1="8554" x2="50257" y2="16952"/>
                          <a14:foregroundMark x1="50257" y1="16952" x2="49743" y2="25350"/>
                          <a14:foregroundMark x1="50771" y1="26594" x2="80077" y2="23017"/>
                          <a14:foregroundMark x1="78149" y1="6687" x2="85733" y2="11353"/>
                          <a14:foregroundMark x1="85733" y1="11353" x2="86761" y2="21151"/>
                          <a14:foregroundMark x1="86761" y1="21151" x2="79820" y2="25661"/>
                          <a14:foregroundMark x1="10540" y1="75739" x2="11825" y2="86003"/>
                          <a14:foregroundMark x1="11825" y1="86003" x2="20437" y2="89891"/>
                          <a14:foregroundMark x1="20437" y1="89891" x2="36247" y2="88802"/>
                          <a14:foregroundMark x1="45630" y1="91135" x2="47558" y2="95801"/>
                          <a14:foregroundMark x1="17224" y1="80715" x2="25064" y2="78694"/>
                          <a14:foregroundMark x1="25064" y1="78694" x2="25578" y2="78694"/>
                          <a14:foregroundMark x1="12596" y1="49611" x2="29949" y2="50233"/>
                          <a14:foregroundMark x1="29949" y1="50233" x2="36247" y2="49300"/>
                          <a14:foregroundMark x1="65938" y1="42768" x2="82519" y2="44635"/>
                          <a14:foregroundMark x1="70823" y1="73872" x2="85733" y2="70295"/>
                          <a14:foregroundMark x1="74036" y1="39191" x2="82776" y2="40280"/>
                          <a14:foregroundMark x1="82776" y1="40280" x2="80591" y2="50233"/>
                          <a14:foregroundMark x1="80591" y1="50233" x2="74936" y2="42768"/>
                          <a14:foregroundMark x1="74936" y1="42768" x2="75193" y2="42302"/>
                          <a14:foregroundMark x1="21080" y1="17107" x2="15167" y2="25350"/>
                          <a14:foregroundMark x1="15167" y1="25350" x2="22879" y2="30949"/>
                          <a14:foregroundMark x1="22879" y1="30949" x2="26735" y2="20840"/>
                          <a14:foregroundMark x1="26735" y1="20840" x2="18766" y2="18818"/>
                          <a14:foregroundMark x1="18766" y1="18818" x2="18380" y2="20373"/>
                          <a14:foregroundMark x1="10283" y1="16174" x2="9126" y2="24106"/>
                          <a14:foregroundMark x1="9640" y1="21773" x2="16067" y2="28305"/>
                          <a14:foregroundMark x1="16067" y1="28305" x2="24036" y2="26283"/>
                          <a14:foregroundMark x1="14781" y1="20840" x2="23265" y2="17263"/>
                          <a14:foregroundMark x1="23265" y1="17263" x2="32776" y2="16796"/>
                          <a14:foregroundMark x1="32776" y1="16796" x2="34576" y2="16796"/>
                          <a14:foregroundMark x1="39203" y1="15241" x2="12596" y2="17885"/>
                          <a14:foregroundMark x1="12596" y1="17885" x2="12339" y2="19129"/>
                          <a14:foregroundMark x1="75193" y1="12908" x2="81877" y2="17418"/>
                          <a14:foregroundMark x1="74422" y1="38414" x2="84062" y2="47278"/>
                          <a14:foregroundMark x1="84576" y1="39036" x2="84447" y2="49145"/>
                          <a14:foregroundMark x1="84447" y1="49145" x2="75964" y2="52255"/>
                          <a14:foregroundMark x1="75964" y1="52255" x2="74679" y2="52255"/>
                          <a14:foregroundMark x1="76735" y1="73561" x2="76221" y2="75739"/>
                          <a14:foregroundMark x1="77635" y1="70918" x2="74936" y2="77449"/>
                          <a14:foregroundMark x1="84062" y1="71540" x2="80977" y2="80560"/>
                          <a14:foregroundMark x1="80977" y1="80560" x2="76221" y2="81960"/>
                          <a14:foregroundMark x1="13753" y1="77449" x2="21722" y2="76050"/>
                          <a14:foregroundMark x1="21722" y1="76050" x2="17224" y2="78383"/>
                          <a14:foregroundMark x1="17738" y1="81337" x2="17866" y2="82582"/>
                          <a14:foregroundMark x1="24807" y1="81649" x2="17095" y2="85537"/>
                          <a14:foregroundMark x1="17095" y1="85537" x2="16967" y2="85537"/>
                          <a14:foregroundMark x1="16195" y1="45723" x2="22237" y2="53966"/>
                          <a14:foregroundMark x1="22237" y1="53966" x2="26478" y2="52255"/>
                          <a14:foregroundMark x1="15039" y1="50233" x2="21080" y2="57076"/>
                          <a14:foregroundMark x1="11311" y1="51944" x2="19794" y2="56921"/>
                          <a14:foregroundMark x1="19794" y1="56921" x2="20180" y2="56765"/>
                          <a14:foregroundMark x1="8355" y1="50855" x2="8355" y2="50855"/>
                          <a14:foregroundMark x1="8483" y1="20529" x2="8483" y2="20529"/>
                          <a14:foregroundMark x1="8098" y1="21617" x2="8098" y2="23639"/>
                        </a14:backgroundRemoval>
                      </a14:imgEffect>
                    </a14:imgLayer>
                  </a14:imgProps>
                </a:ext>
              </a:extLst>
            </a:blip>
            <a:stretch>
              <a:fillRect/>
            </a:stretch>
          </p:blipFill>
          <p:spPr>
            <a:xfrm>
              <a:off x="1652547" y="866809"/>
              <a:ext cx="9093200" cy="6003801"/>
            </a:xfrm>
            <a:prstGeom prst="rect">
              <a:avLst/>
            </a:prstGeom>
          </p:spPr>
        </p:pic>
        <p:sp>
          <p:nvSpPr>
            <p:cNvPr id="25" name="Metin kutusu 24">
              <a:extLst>
                <a:ext uri="{FF2B5EF4-FFF2-40B4-BE49-F238E27FC236}">
                  <a16:creationId xmlns:a16="http://schemas.microsoft.com/office/drawing/2014/main" id="{7EADD1E6-2AE7-4D8C-8A01-B3F8DEB1D06B}"/>
                </a:ext>
              </a:extLst>
            </p:cNvPr>
            <p:cNvSpPr txBox="1"/>
            <p:nvPr/>
          </p:nvSpPr>
          <p:spPr>
            <a:xfrm>
              <a:off x="6212497" y="1575960"/>
              <a:ext cx="2019482" cy="793222"/>
            </a:xfrm>
            <a:prstGeom prst="rect">
              <a:avLst/>
            </a:prstGeom>
            <a:solidFill>
              <a:srgbClr val="00AAA9"/>
            </a:solidFill>
          </p:spPr>
          <p:txBody>
            <a:bodyPr wrap="square" rtlCol="0">
              <a:spAutoFit/>
            </a:bodyPr>
            <a:lstStyle/>
            <a:p>
              <a:endParaRPr lang="tr-TR" dirty="0"/>
            </a:p>
          </p:txBody>
        </p:sp>
        <p:sp>
          <p:nvSpPr>
            <p:cNvPr id="15" name="Dikdörtgen: Yuvarlatılmış Köşeler 14">
              <a:extLst>
                <a:ext uri="{FF2B5EF4-FFF2-40B4-BE49-F238E27FC236}">
                  <a16:creationId xmlns:a16="http://schemas.microsoft.com/office/drawing/2014/main" id="{F34ED503-9027-498D-B2A3-C3ADA2A6A9E0}"/>
                </a:ext>
              </a:extLst>
            </p:cNvPr>
            <p:cNvSpPr/>
            <p:nvPr/>
          </p:nvSpPr>
          <p:spPr>
            <a:xfrm>
              <a:off x="6096000" y="1083704"/>
              <a:ext cx="3930316" cy="1418864"/>
            </a:xfrm>
            <a:prstGeom prst="roundRect">
              <a:avLst>
                <a:gd name="adj" fmla="val 50000"/>
              </a:avLst>
            </a:prstGeom>
            <a:solidFill>
              <a:srgbClr val="00A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Yuvarlatılmış Köşeler 26">
              <a:extLst>
                <a:ext uri="{FF2B5EF4-FFF2-40B4-BE49-F238E27FC236}">
                  <a16:creationId xmlns:a16="http://schemas.microsoft.com/office/drawing/2014/main" id="{97B4B307-42B1-4F14-8357-76D7B5749BF9}"/>
                </a:ext>
              </a:extLst>
            </p:cNvPr>
            <p:cNvSpPr/>
            <p:nvPr/>
          </p:nvSpPr>
          <p:spPr>
            <a:xfrm>
              <a:off x="6096000" y="2861438"/>
              <a:ext cx="3930316" cy="1418864"/>
            </a:xfrm>
            <a:prstGeom prst="roundRect">
              <a:avLst>
                <a:gd name="adj" fmla="val 50000"/>
              </a:avLst>
            </a:prstGeom>
            <a:solidFill>
              <a:srgbClr val="275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Yuvarlatılmış Köşeler 27">
              <a:extLst>
                <a:ext uri="{FF2B5EF4-FFF2-40B4-BE49-F238E27FC236}">
                  <a16:creationId xmlns:a16="http://schemas.microsoft.com/office/drawing/2014/main" id="{614A395D-4FDD-4000-8FEC-76E8498FB587}"/>
                </a:ext>
              </a:extLst>
            </p:cNvPr>
            <p:cNvSpPr/>
            <p:nvPr/>
          </p:nvSpPr>
          <p:spPr>
            <a:xfrm>
              <a:off x="6096000" y="4639172"/>
              <a:ext cx="3930316" cy="1418864"/>
            </a:xfrm>
            <a:prstGeom prst="roundRect">
              <a:avLst>
                <a:gd name="adj" fmla="val 50000"/>
              </a:avLst>
            </a:prstGeom>
            <a:solidFill>
              <a:srgbClr val="EA5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Yuvarlatılmış Köşeler 28">
              <a:extLst>
                <a:ext uri="{FF2B5EF4-FFF2-40B4-BE49-F238E27FC236}">
                  <a16:creationId xmlns:a16="http://schemas.microsoft.com/office/drawing/2014/main" id="{1BCE73A5-39D3-4349-B46C-D0DC0D209017}"/>
                </a:ext>
              </a:extLst>
            </p:cNvPr>
            <p:cNvSpPr/>
            <p:nvPr/>
          </p:nvSpPr>
          <p:spPr>
            <a:xfrm>
              <a:off x="2165684" y="1458010"/>
              <a:ext cx="3930316" cy="1418864"/>
            </a:xfrm>
            <a:prstGeom prst="roundRect">
              <a:avLst>
                <a:gd name="adj" fmla="val 50000"/>
              </a:avLst>
            </a:prstGeom>
            <a:solidFill>
              <a:srgbClr val="F3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Yuvarlatılmış Köşeler 29">
              <a:extLst>
                <a:ext uri="{FF2B5EF4-FFF2-40B4-BE49-F238E27FC236}">
                  <a16:creationId xmlns:a16="http://schemas.microsoft.com/office/drawing/2014/main" id="{9FA75169-9616-4A8F-9DD9-D8E0BABEF20C}"/>
                </a:ext>
              </a:extLst>
            </p:cNvPr>
            <p:cNvSpPr/>
            <p:nvPr/>
          </p:nvSpPr>
          <p:spPr>
            <a:xfrm>
              <a:off x="2165684" y="3219700"/>
              <a:ext cx="3930316" cy="1418864"/>
            </a:xfrm>
            <a:prstGeom prst="roundRect">
              <a:avLst>
                <a:gd name="adj" fmla="val 50000"/>
              </a:avLst>
            </a:prstGeom>
            <a:solidFill>
              <a:srgbClr val="EA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Yuvarlatılmış Köşeler 30">
              <a:extLst>
                <a:ext uri="{FF2B5EF4-FFF2-40B4-BE49-F238E27FC236}">
                  <a16:creationId xmlns:a16="http://schemas.microsoft.com/office/drawing/2014/main" id="{B31AFC48-49A3-43CC-943A-B8EE54070B89}"/>
                </a:ext>
              </a:extLst>
            </p:cNvPr>
            <p:cNvSpPr/>
            <p:nvPr/>
          </p:nvSpPr>
          <p:spPr>
            <a:xfrm>
              <a:off x="2165684" y="4988817"/>
              <a:ext cx="3930316" cy="1418864"/>
            </a:xfrm>
            <a:prstGeom prst="roundRect">
              <a:avLst>
                <a:gd name="adj" fmla="val 50000"/>
              </a:avLst>
            </a:prstGeom>
            <a:solidFill>
              <a:srgbClr val="004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id="{9DBEC591-A2B8-49E4-94EB-EFA977F05111}"/>
                </a:ext>
              </a:extLst>
            </p:cNvPr>
            <p:cNvSpPr txBox="1"/>
            <p:nvPr/>
          </p:nvSpPr>
          <p:spPr>
            <a:xfrm>
              <a:off x="3611377" y="1940590"/>
              <a:ext cx="2387132" cy="4537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defTabSz="711200">
                <a:lnSpc>
                  <a:spcPct val="90000"/>
                </a:lnSpc>
                <a:spcBef>
                  <a:spcPct val="0"/>
                </a:spcBef>
                <a:spcAft>
                  <a:spcPct val="5000"/>
                </a:spcAft>
                <a:buNone/>
              </a:pPr>
              <a:r>
                <a:rPr lang="tr-TR" kern="1200" dirty="0">
                  <a:solidFill>
                    <a:schemeClr val="bg1"/>
                  </a:solidFill>
                  <a:latin typeface="Comic Sans MS" panose="030F0702030302020204" pitchFamily="66" charset="0"/>
                </a:rPr>
                <a:t>Sigorta ve Vanaların </a:t>
              </a:r>
            </a:p>
            <a:p>
              <a:pPr marL="0" lvl="0" indent="0" defTabSz="711200">
                <a:lnSpc>
                  <a:spcPct val="90000"/>
                </a:lnSpc>
                <a:spcBef>
                  <a:spcPct val="0"/>
                </a:spcBef>
                <a:spcAft>
                  <a:spcPct val="5000"/>
                </a:spcAft>
                <a:buNone/>
              </a:pPr>
              <a:r>
                <a:rPr lang="tr-TR" kern="1200" dirty="0">
                  <a:solidFill>
                    <a:schemeClr val="bg1"/>
                  </a:solidFill>
                  <a:latin typeface="Comic Sans MS" panose="030F0702030302020204" pitchFamily="66" charset="0"/>
                </a:rPr>
                <a:t>Kapatılması</a:t>
              </a:r>
            </a:p>
          </p:txBody>
        </p:sp>
        <p:sp>
          <p:nvSpPr>
            <p:cNvPr id="17" name="Akış Çizelgesi: Bağlayıcı 16">
              <a:extLst>
                <a:ext uri="{FF2B5EF4-FFF2-40B4-BE49-F238E27FC236}">
                  <a16:creationId xmlns:a16="http://schemas.microsoft.com/office/drawing/2014/main" id="{9A4ACF63-3AD6-404C-AF8F-27D38EA8D341}"/>
                </a:ext>
              </a:extLst>
            </p:cNvPr>
            <p:cNvSpPr/>
            <p:nvPr/>
          </p:nvSpPr>
          <p:spPr>
            <a:xfrm>
              <a:off x="2290941" y="1527483"/>
              <a:ext cx="1265511" cy="125155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a:extLst>
                <a:ext uri="{FF2B5EF4-FFF2-40B4-BE49-F238E27FC236}">
                  <a16:creationId xmlns:a16="http://schemas.microsoft.com/office/drawing/2014/main" id="{828116CE-4091-42C3-9CCF-D50D0C963F94}"/>
                </a:ext>
              </a:extLst>
            </p:cNvPr>
            <p:cNvSpPr txBox="1"/>
            <p:nvPr/>
          </p:nvSpPr>
          <p:spPr>
            <a:xfrm>
              <a:off x="3744244" y="3611562"/>
              <a:ext cx="2203005" cy="529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defTabSz="711200">
                <a:lnSpc>
                  <a:spcPct val="90000"/>
                </a:lnSpc>
                <a:spcBef>
                  <a:spcPct val="0"/>
                </a:spcBef>
                <a:spcAft>
                  <a:spcPct val="5000"/>
                </a:spcAft>
              </a:pPr>
              <a:r>
                <a:rPr lang="tr-TR" dirty="0">
                  <a:solidFill>
                    <a:schemeClr val="bg1"/>
                  </a:solidFill>
                  <a:latin typeface="Comic Sans MS" panose="030F0702030302020204" pitchFamily="66" charset="0"/>
                </a:rPr>
                <a:t>Öğrenci Güvenliği</a:t>
              </a:r>
            </a:p>
          </p:txBody>
        </p:sp>
        <p:sp>
          <p:nvSpPr>
            <p:cNvPr id="32" name="Metin kutusu 31">
              <a:extLst>
                <a:ext uri="{FF2B5EF4-FFF2-40B4-BE49-F238E27FC236}">
                  <a16:creationId xmlns:a16="http://schemas.microsoft.com/office/drawing/2014/main" id="{4E6F6691-532C-458D-BA0D-08B0991AC130}"/>
                </a:ext>
              </a:extLst>
            </p:cNvPr>
            <p:cNvSpPr txBox="1"/>
            <p:nvPr/>
          </p:nvSpPr>
          <p:spPr>
            <a:xfrm>
              <a:off x="6609137" y="1611536"/>
              <a:ext cx="2203005" cy="529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defTabSz="711200">
                <a:lnSpc>
                  <a:spcPct val="90000"/>
                </a:lnSpc>
                <a:spcBef>
                  <a:spcPct val="0"/>
                </a:spcBef>
                <a:spcAft>
                  <a:spcPct val="5000"/>
                </a:spcAft>
              </a:pPr>
              <a:r>
                <a:rPr lang="tr-TR" dirty="0">
                  <a:solidFill>
                    <a:schemeClr val="bg1"/>
                  </a:solidFill>
                  <a:latin typeface="Comic Sans MS" panose="030F0702030302020204" pitchFamily="66" charset="0"/>
                </a:rPr>
                <a:t>Binadan Güvenli Çıkış</a:t>
              </a:r>
            </a:p>
          </p:txBody>
        </p:sp>
        <p:sp>
          <p:nvSpPr>
            <p:cNvPr id="18" name="Dikdörtgen 17">
              <a:extLst>
                <a:ext uri="{FF2B5EF4-FFF2-40B4-BE49-F238E27FC236}">
                  <a16:creationId xmlns:a16="http://schemas.microsoft.com/office/drawing/2014/main" id="{7E73B198-29F0-49C5-B29E-3FEB57F27176}"/>
                </a:ext>
              </a:extLst>
            </p:cNvPr>
            <p:cNvSpPr/>
            <p:nvPr/>
          </p:nvSpPr>
          <p:spPr>
            <a:xfrm>
              <a:off x="6465487" y="3400273"/>
              <a:ext cx="1763025" cy="422578"/>
            </a:xfrm>
            <a:prstGeom prst="rect">
              <a:avLst/>
            </a:prstGeom>
          </p:spPr>
          <p:txBody>
            <a:bodyPr wrap="none">
              <a:spAutoFit/>
            </a:bodyPr>
            <a:lstStyle/>
            <a:p>
              <a:pPr lvl="0"/>
              <a:r>
                <a:rPr lang="tr-TR" dirty="0">
                  <a:solidFill>
                    <a:schemeClr val="bg1"/>
                  </a:solidFill>
                  <a:latin typeface="Comic Sans MS" panose="030F0702030302020204" pitchFamily="66" charset="0"/>
                </a:rPr>
                <a:t>Toplanma Alanı</a:t>
              </a:r>
            </a:p>
          </p:txBody>
        </p:sp>
        <p:sp>
          <p:nvSpPr>
            <p:cNvPr id="22" name="Dikdörtgen 21">
              <a:extLst>
                <a:ext uri="{FF2B5EF4-FFF2-40B4-BE49-F238E27FC236}">
                  <a16:creationId xmlns:a16="http://schemas.microsoft.com/office/drawing/2014/main" id="{81B6A090-7152-404E-95C3-531C3D732B8D}"/>
                </a:ext>
              </a:extLst>
            </p:cNvPr>
            <p:cNvSpPr/>
            <p:nvPr/>
          </p:nvSpPr>
          <p:spPr>
            <a:xfrm>
              <a:off x="3578935" y="5348603"/>
              <a:ext cx="2280322" cy="739511"/>
            </a:xfrm>
            <a:prstGeom prst="rect">
              <a:avLst/>
            </a:prstGeom>
          </p:spPr>
          <p:txBody>
            <a:bodyPr wrap="square">
              <a:spAutoFit/>
            </a:bodyPr>
            <a:lstStyle/>
            <a:p>
              <a:pPr lvl="0"/>
              <a:r>
                <a:rPr lang="tr-TR" dirty="0">
                  <a:solidFill>
                    <a:schemeClr val="bg1"/>
                  </a:solidFill>
                  <a:latin typeface="Comic Sans MS" panose="030F0702030302020204" pitchFamily="66" charset="0"/>
                </a:rPr>
                <a:t>Telefonların Meşgul Edilmemesi</a:t>
              </a:r>
            </a:p>
          </p:txBody>
        </p:sp>
        <p:sp>
          <p:nvSpPr>
            <p:cNvPr id="23" name="Dikdörtgen 22">
              <a:extLst>
                <a:ext uri="{FF2B5EF4-FFF2-40B4-BE49-F238E27FC236}">
                  <a16:creationId xmlns:a16="http://schemas.microsoft.com/office/drawing/2014/main" id="{E486F07A-2D74-406B-96A3-67F55DA07BDA}"/>
                </a:ext>
              </a:extLst>
            </p:cNvPr>
            <p:cNvSpPr/>
            <p:nvPr/>
          </p:nvSpPr>
          <p:spPr>
            <a:xfrm>
              <a:off x="6447588" y="5270619"/>
              <a:ext cx="1973285" cy="422578"/>
            </a:xfrm>
            <a:prstGeom prst="rect">
              <a:avLst/>
            </a:prstGeom>
          </p:spPr>
          <p:txBody>
            <a:bodyPr wrap="none">
              <a:spAutoFit/>
            </a:bodyPr>
            <a:lstStyle/>
            <a:p>
              <a:pPr lvl="0"/>
              <a:r>
                <a:rPr lang="tr-TR" dirty="0">
                  <a:solidFill>
                    <a:schemeClr val="bg1"/>
                  </a:solidFill>
                  <a:latin typeface="Comic Sans MS" panose="030F0702030302020204" pitchFamily="66" charset="0"/>
                </a:rPr>
                <a:t>Trafik Yoğunluğu</a:t>
              </a:r>
            </a:p>
          </p:txBody>
        </p:sp>
        <p:sp>
          <p:nvSpPr>
            <p:cNvPr id="33" name="Akış Çizelgesi: Bağlayıcı 32">
              <a:extLst>
                <a:ext uri="{FF2B5EF4-FFF2-40B4-BE49-F238E27FC236}">
                  <a16:creationId xmlns:a16="http://schemas.microsoft.com/office/drawing/2014/main" id="{E89BBDBA-101B-47CC-AF20-EED3060CF852}"/>
                </a:ext>
              </a:extLst>
            </p:cNvPr>
            <p:cNvSpPr/>
            <p:nvPr/>
          </p:nvSpPr>
          <p:spPr>
            <a:xfrm>
              <a:off x="8635548" y="1160437"/>
              <a:ext cx="1265511" cy="125155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Akış Çizelgesi: Bağlayıcı 33">
              <a:extLst>
                <a:ext uri="{FF2B5EF4-FFF2-40B4-BE49-F238E27FC236}">
                  <a16:creationId xmlns:a16="http://schemas.microsoft.com/office/drawing/2014/main" id="{83DB0BF5-9F3F-4E67-B3F6-8F41D4D1585B}"/>
                </a:ext>
              </a:extLst>
            </p:cNvPr>
            <p:cNvSpPr/>
            <p:nvPr/>
          </p:nvSpPr>
          <p:spPr>
            <a:xfrm>
              <a:off x="2232576" y="3301951"/>
              <a:ext cx="1265511" cy="125155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Akış Çizelgesi: Bağlayıcı 34">
              <a:extLst>
                <a:ext uri="{FF2B5EF4-FFF2-40B4-BE49-F238E27FC236}">
                  <a16:creationId xmlns:a16="http://schemas.microsoft.com/office/drawing/2014/main" id="{6DC5CED5-7CD9-466E-9A62-44868ADB9FD4}"/>
                </a:ext>
              </a:extLst>
            </p:cNvPr>
            <p:cNvSpPr/>
            <p:nvPr/>
          </p:nvSpPr>
          <p:spPr>
            <a:xfrm>
              <a:off x="2268873" y="5072472"/>
              <a:ext cx="1265511" cy="125155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Akış Çizelgesi: Bağlayıcı 35">
              <a:extLst>
                <a:ext uri="{FF2B5EF4-FFF2-40B4-BE49-F238E27FC236}">
                  <a16:creationId xmlns:a16="http://schemas.microsoft.com/office/drawing/2014/main" id="{F97CAF02-DF6E-47A3-8545-A5E5501ED662}"/>
                </a:ext>
              </a:extLst>
            </p:cNvPr>
            <p:cNvSpPr/>
            <p:nvPr/>
          </p:nvSpPr>
          <p:spPr>
            <a:xfrm>
              <a:off x="8645607" y="4696792"/>
              <a:ext cx="1265511" cy="125155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Akış Çizelgesi: Bağlayıcı 36">
              <a:extLst>
                <a:ext uri="{FF2B5EF4-FFF2-40B4-BE49-F238E27FC236}">
                  <a16:creationId xmlns:a16="http://schemas.microsoft.com/office/drawing/2014/main" id="{5B9B5D9D-6E34-4780-8332-AC4342707C9E}"/>
                </a:ext>
              </a:extLst>
            </p:cNvPr>
            <p:cNvSpPr/>
            <p:nvPr/>
          </p:nvSpPr>
          <p:spPr>
            <a:xfrm>
              <a:off x="8645607" y="2919058"/>
              <a:ext cx="1265511" cy="125155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6" name="Picture 8">
              <a:extLst>
                <a:ext uri="{FF2B5EF4-FFF2-40B4-BE49-F238E27FC236}">
                  <a16:creationId xmlns:a16="http://schemas.microsoft.com/office/drawing/2014/main" id="{06B01E8D-ACFB-4D9D-A825-3F61B6C130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2788" y="4747772"/>
              <a:ext cx="1468271" cy="14682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FC3BF8F-8006-41D9-8FE1-FA9D6F25A56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21" t="13146" r="16840" b="1045"/>
            <a:stretch/>
          </p:blipFill>
          <p:spPr bwMode="auto">
            <a:xfrm>
              <a:off x="8618794" y="1167359"/>
              <a:ext cx="1334369" cy="125155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13766B3E-14E3-4463-802D-7DAAAD694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0296" y="2953527"/>
              <a:ext cx="1145826" cy="120527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B1F2292A-59C1-4125-9E3C-B6A864FC904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2403" y1="41750" x2="42403" y2="41750"/>
                          <a14:backgroundMark x1="25972" y1="35250" x2="25972" y2="35250"/>
                          <a14:backgroundMark x1="25265" y1="38125" x2="25265" y2="38125"/>
                          <a14:backgroundMark x1="25265" y1="38125" x2="25265" y2="38125"/>
                          <a14:backgroundMark x1="21378" y1="39500" x2="24558" y2="44625"/>
                          <a14:backgroundMark x1="24028" y1="33000" x2="19258" y2="45500"/>
                          <a14:backgroundMark x1="46996" y1="26875" x2="21908" y2="49250"/>
                          <a14:backgroundMark x1="44346" y1="26000" x2="19965" y2="36250"/>
                          <a14:backgroundMark x1="69965" y1="39000" x2="47880" y2="29750"/>
                          <a14:backgroundMark x1="47880" y1="29750" x2="16078" y2="44625"/>
                          <a14:backgroundMark x1="10071" y1="47875" x2="31802" y2="38500"/>
                          <a14:backgroundMark x1="31802" y1="38500" x2="57244" y2="35750"/>
                          <a14:backgroundMark x1="57244" y1="35750" x2="69965" y2="50250"/>
                          <a14:backgroundMark x1="69965" y1="50250" x2="68551" y2="58000"/>
                          <a14:backgroundMark x1="67314" y1="53375" x2="71908" y2="81250"/>
                          <a14:backgroundMark x1="31802" y1="48750" x2="28622" y2="56125"/>
                          <a14:backgroundMark x1="12191" y1="66875" x2="27915" y2="85000"/>
                          <a14:backgroundMark x1="36396" y1="68250" x2="36396" y2="68250"/>
                        </a14:backgroundRemoval>
                      </a14:imgEffect>
                    </a14:imgLayer>
                  </a14:imgProps>
                </a:ext>
                <a:ext uri="{28A0092B-C50C-407E-A947-70E740481C1C}">
                  <a14:useLocalDpi xmlns:a14="http://schemas.microsoft.com/office/drawing/2010/main" val="0"/>
                </a:ext>
              </a:extLst>
            </a:blip>
            <a:srcRect/>
            <a:stretch>
              <a:fillRect/>
            </a:stretch>
          </p:blipFill>
          <p:spPr bwMode="auto">
            <a:xfrm>
              <a:off x="1935066" y="3957424"/>
              <a:ext cx="2017911" cy="285254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338D5298-784A-442D-A67B-9539DB198529}"/>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500" b="99750" l="9585" r="91534">
                          <a14:foregroundMark x1="32268" y1="82750" x2="34185" y2="97500"/>
                          <a14:foregroundMark x1="47604" y1="27750" x2="34185" y2="27250"/>
                          <a14:foregroundMark x1="81150" y1="17000" x2="22045" y2="18000"/>
                          <a14:foregroundMark x1="84505" y1="24000" x2="84026" y2="38750"/>
                          <a14:foregroundMark x1="84026" y1="38750" x2="85783" y2="44250"/>
                          <a14:foregroundMark x1="84026" y1="20750" x2="88019" y2="33500"/>
                          <a14:foregroundMark x1="88019" y1="33500" x2="88658" y2="50750"/>
                          <a14:foregroundMark x1="87540" y1="49750" x2="84185" y2="58750"/>
                          <a14:foregroundMark x1="88498" y1="58750" x2="83546" y2="59250"/>
                          <a14:foregroundMark x1="88818" y1="58500" x2="91853" y2="58500"/>
                          <a14:foregroundMark x1="85783" y1="7250" x2="43610" y2="4750"/>
                          <a14:foregroundMark x1="35304" y1="8750" x2="18850" y2="7750"/>
                          <a14:foregroundMark x1="18850" y1="7750" x2="18850" y2="7750"/>
                          <a14:foregroundMark x1="36901" y1="3500" x2="65176" y2="4500"/>
                          <a14:foregroundMark x1="65495" y1="89750" x2="67732" y2="95000"/>
                          <a14:foregroundMark x1="30511" y1="73500" x2="30511" y2="81000"/>
                          <a14:foregroundMark x1="38019" y1="72750" x2="39936" y2="80750"/>
                          <a14:foregroundMark x1="31310" y1="82000" x2="29073" y2="87250"/>
                          <a14:foregroundMark x1="29073" y1="80750" x2="27796" y2="88000"/>
                          <a14:foregroundMark x1="38818" y1="91500" x2="41534" y2="99750"/>
                          <a14:foregroundMark x1="26837" y1="73750" x2="20447" y2="68500"/>
                          <a14:foregroundMark x1="19329" y1="66750" x2="19169" y2="66500"/>
                          <a14:backgroundMark x1="47444" y1="77000" x2="47444" y2="77000"/>
                        </a14:backgroundRemoval>
                      </a14:imgEffect>
                    </a14:imgLayer>
                  </a14:imgProps>
                </a:ext>
                <a:ext uri="{28A0092B-C50C-407E-A947-70E740481C1C}">
                  <a14:useLocalDpi xmlns:a14="http://schemas.microsoft.com/office/drawing/2010/main" val="0"/>
                </a:ext>
              </a:extLst>
            </a:blip>
            <a:srcRect/>
            <a:stretch>
              <a:fillRect/>
            </a:stretch>
          </p:blipFill>
          <p:spPr bwMode="auto">
            <a:xfrm>
              <a:off x="2153295" y="3570870"/>
              <a:ext cx="1475640" cy="94290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a:extLst>
              <a:ext uri="{FF2B5EF4-FFF2-40B4-BE49-F238E27FC236}">
                <a16:creationId xmlns:a16="http://schemas.microsoft.com/office/drawing/2014/main" id="{AF7CC447-2BA3-4568-AEFE-B787EC2AE8B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9894" r="92756">
                        <a14:foregroundMark x1="53180" y1="45500" x2="81449" y2="50375"/>
                        <a14:foregroundMark x1="72968" y1="49125" x2="83981" y2="51769"/>
                        <a14:foregroundMark x1="83039" y1="51250" x2="83039" y2="52025"/>
                        <a14:foregroundMark x1="90283" y1="46250" x2="90507" y2="50060"/>
                        <a14:foregroundMark x1="54240" y1="56250" x2="70671" y2="62250"/>
                        <a14:foregroundMark x1="72968" y1="60750" x2="80480" y2="62441"/>
                        <a14:foregroundMark x1="68375" y1="63500" x2="75088" y2="64875"/>
                        <a14:foregroundMark x1="34806" y1="52000" x2="34806" y2="52000"/>
                        <a14:backgroundMark x1="90813" y1="55500" x2="90813" y2="55500"/>
                        <a14:backgroundMark x1="90813" y1="53000" x2="89577" y2="53465"/>
                        <a14:backgroundMark x1="90813" y1="51875" x2="91343" y2="53500"/>
                        <a14:backgroundMark x1="91696" y1="52250" x2="94170" y2="54875"/>
                        <a14:backgroundMark x1="92933" y1="53000" x2="92933" y2="53000"/>
                        <a14:backgroundMark x1="90636" y1="50125" x2="88956" y2="51491"/>
                        <a14:backgroundMark x1="84629" y1="63375" x2="86396" y2="63375"/>
                        <a14:backgroundMark x1="44523" y1="57750" x2="49823" y2="61500"/>
                        <a14:backgroundMark x1="53180" y1="60500" x2="55830" y2="63750"/>
                        <a14:backgroundMark x1="52120" y1="62750" x2="60777" y2="65000"/>
                        <a14:backgroundMark x1="59894" y1="63750" x2="62367" y2="64625"/>
                        <a14:backgroundMark x1="62544" y1="64500" x2="64664" y2="64625"/>
                        <a14:backgroundMark x1="82604" y1="65006" x2="78092" y2="71500"/>
                        <a14:backgroundMark x1="78092" y1="71500" x2="70141" y2="77500"/>
                        <a14:backgroundMark x1="70141" y1="77500" x2="64664" y2="78375"/>
                        <a14:backgroundMark x1="55477" y1="71875" x2="33569" y2="70875"/>
                        <a14:backgroundMark x1="82509" y1="63375" x2="85689" y2="63125"/>
                        <a14:backgroundMark x1="85866" y1="62375" x2="80389" y2="65000"/>
                        <a14:backgroundMark x1="86572" y1="53875" x2="81625" y2="54625"/>
                        <a14:backgroundMark x1="86926" y1="53125" x2="80035" y2="55000"/>
                        <a14:backgroundMark x1="81625" y1="55500" x2="86572" y2="56500"/>
                        <a14:backgroundMark x1="79329" y1="56875" x2="84629" y2="56250"/>
                        <a14:backgroundMark x1="80035" y1="55750" x2="82686" y2="55875"/>
                        <a14:backgroundMark x1="79505" y1="55875" x2="81095" y2="55500"/>
                        <a14:backgroundMark x1="78975" y1="55125" x2="78975" y2="55125"/>
                        <a14:backgroundMark x1="79859" y1="55375" x2="81095" y2="55500"/>
                        <a14:backgroundMark x1="78269" y1="55750" x2="78269" y2="55750"/>
                        <a14:backgroundMark x1="80565" y1="55375" x2="79859" y2="55500"/>
                        <a14:backgroundMark x1="81625" y1="55125" x2="81625" y2="55125"/>
                        <a14:backgroundMark x1="80035" y1="55375" x2="80035" y2="55375"/>
                        <a14:backgroundMark x1="80035" y1="55375" x2="80565" y2="55500"/>
                        <a14:backgroundMark x1="91343" y1="51250" x2="85689" y2="54625"/>
                        <a14:backgroundMark x1="77562" y1="56125" x2="80919" y2="56500"/>
                      </a14:backgroundRemoval>
                    </a14:imgEffect>
                  </a14:imgLayer>
                </a14:imgProps>
              </a:ext>
              <a:ext uri="{28A0092B-C50C-407E-A947-70E740481C1C}">
                <a14:useLocalDpi xmlns:a14="http://schemas.microsoft.com/office/drawing/2010/main" val="0"/>
              </a:ext>
            </a:extLst>
          </a:blip>
          <a:srcRect/>
          <a:stretch>
            <a:fillRect/>
          </a:stretch>
        </p:blipFill>
        <p:spPr bwMode="auto">
          <a:xfrm>
            <a:off x="1542183" y="1221927"/>
            <a:ext cx="2122513" cy="3000411"/>
          </a:xfrm>
          <a:prstGeom prst="rect">
            <a:avLst/>
          </a:prstGeom>
          <a:noFill/>
          <a:extLst>
            <a:ext uri="{909E8E84-426E-40DD-AFC4-6F175D3DCCD1}">
              <a14:hiddenFill xmlns:a14="http://schemas.microsoft.com/office/drawing/2010/main">
                <a:solidFill>
                  <a:srgbClr val="FFFFFF"/>
                </a:solidFill>
              </a14:hiddenFill>
            </a:ext>
          </a:extLst>
        </p:spPr>
      </p:pic>
      <p:sp>
        <p:nvSpPr>
          <p:cNvPr id="39" name="Dikdörtgen: Yuvarlatılmış Köşeler 38">
            <a:extLst>
              <a:ext uri="{FF2B5EF4-FFF2-40B4-BE49-F238E27FC236}">
                <a16:creationId xmlns:a16="http://schemas.microsoft.com/office/drawing/2014/main" id="{7A375016-A634-4586-BED8-BC1B86A1EAC6}"/>
              </a:ext>
            </a:extLst>
          </p:cNvPr>
          <p:cNvSpPr/>
          <p:nvPr/>
        </p:nvSpPr>
        <p:spPr>
          <a:xfrm>
            <a:off x="114269" y="1165429"/>
            <a:ext cx="2978144" cy="48372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solidFill>
                  <a:schemeClr val="tx1"/>
                </a:solidFill>
                <a:latin typeface="Comic Sans MS" panose="030F0702030302020204" pitchFamily="66" charset="0"/>
              </a:rPr>
              <a:t>Deprem Sırasında</a:t>
            </a:r>
          </a:p>
        </p:txBody>
      </p:sp>
      <p:pic>
        <p:nvPicPr>
          <p:cNvPr id="40" name="Picture 2" descr="Türk Kızılay | Kurumsal Kimlik Kılavuzu ve Logolar">
            <a:extLst>
              <a:ext uri="{FF2B5EF4-FFF2-40B4-BE49-F238E27FC236}">
                <a16:creationId xmlns:a16="http://schemas.microsoft.com/office/drawing/2014/main" id="{ABD7FEAF-0840-4CBC-A6C5-D9949A4CF72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77600" y="149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37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Yuvarlatılmış Köşeler 22">
            <a:extLst>
              <a:ext uri="{FF2B5EF4-FFF2-40B4-BE49-F238E27FC236}">
                <a16:creationId xmlns:a16="http://schemas.microsoft.com/office/drawing/2014/main" id="{ACB38D64-C2A0-430F-B064-D6B0CC67528B}"/>
              </a:ext>
            </a:extLst>
          </p:cNvPr>
          <p:cNvSpPr/>
          <p:nvPr/>
        </p:nvSpPr>
        <p:spPr>
          <a:xfrm>
            <a:off x="7989629" y="4772858"/>
            <a:ext cx="4143745" cy="1744829"/>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dirty="0"/>
          </a:p>
        </p:txBody>
      </p:sp>
      <p:grpSp>
        <p:nvGrpSpPr>
          <p:cNvPr id="9" name="Grup 8">
            <a:extLst>
              <a:ext uri="{FF2B5EF4-FFF2-40B4-BE49-F238E27FC236}">
                <a16:creationId xmlns:a16="http://schemas.microsoft.com/office/drawing/2014/main" id="{7194EFFD-DF29-4D05-82B3-F12F0F5DDFCF}"/>
              </a:ext>
            </a:extLst>
          </p:cNvPr>
          <p:cNvGrpSpPr/>
          <p:nvPr/>
        </p:nvGrpSpPr>
        <p:grpSpPr>
          <a:xfrm>
            <a:off x="72588" y="1736355"/>
            <a:ext cx="3629547" cy="1159093"/>
            <a:chOff x="249895" y="1648087"/>
            <a:chExt cx="3552848" cy="1479433"/>
          </a:xfrm>
        </p:grpSpPr>
        <p:sp>
          <p:nvSpPr>
            <p:cNvPr id="22" name="Dikdörtgen: Yuvarlatılmış Köşeler 21">
              <a:extLst>
                <a:ext uri="{FF2B5EF4-FFF2-40B4-BE49-F238E27FC236}">
                  <a16:creationId xmlns:a16="http://schemas.microsoft.com/office/drawing/2014/main" id="{114D11A0-FC3A-48AF-8447-568D293EF6E6}"/>
                </a:ext>
              </a:extLst>
            </p:cNvPr>
            <p:cNvSpPr/>
            <p:nvPr/>
          </p:nvSpPr>
          <p:spPr>
            <a:xfrm>
              <a:off x="249895" y="1648087"/>
              <a:ext cx="3552848" cy="1479433"/>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dirty="0"/>
            </a:p>
          </p:txBody>
        </p:sp>
        <p:sp>
          <p:nvSpPr>
            <p:cNvPr id="4" name="Dikdörtgen 3">
              <a:extLst>
                <a:ext uri="{FF2B5EF4-FFF2-40B4-BE49-F238E27FC236}">
                  <a16:creationId xmlns:a16="http://schemas.microsoft.com/office/drawing/2014/main" id="{EEF48CEC-C739-4651-903B-448F46CE642E}"/>
                </a:ext>
              </a:extLst>
            </p:cNvPr>
            <p:cNvSpPr/>
            <p:nvPr/>
          </p:nvSpPr>
          <p:spPr>
            <a:xfrm>
              <a:off x="353363" y="1863940"/>
              <a:ext cx="3345911" cy="801209"/>
            </a:xfrm>
            <a:prstGeom prst="rect">
              <a:avLst/>
            </a:prstGeom>
          </p:spPr>
          <p:txBody>
            <a:bodyPr wrap="square">
              <a:spAutoFit/>
            </a:bodyPr>
            <a:lstStyle/>
            <a:p>
              <a:pPr lvl="0" defTabSz="2266950">
                <a:lnSpc>
                  <a:spcPct val="90000"/>
                </a:lnSpc>
                <a:spcBef>
                  <a:spcPct val="0"/>
                </a:spcBef>
                <a:spcAft>
                  <a:spcPct val="35000"/>
                </a:spcAft>
              </a:pPr>
              <a:r>
                <a:rPr lang="tr-TR" sz="1600" dirty="0">
                  <a:latin typeface="Comic Sans MS" panose="030F0702030302020204" pitchFamily="66" charset="0"/>
                </a:rPr>
                <a:t>Sürekli yağan yağmurdan veya eriyen kardan oluşan, geçtiği yerlere zarar veren su taşkınıdır.</a:t>
              </a:r>
            </a:p>
          </p:txBody>
        </p:sp>
      </p:grpSp>
      <p:grpSp>
        <p:nvGrpSpPr>
          <p:cNvPr id="16" name="Grup 15">
            <a:extLst>
              <a:ext uri="{FF2B5EF4-FFF2-40B4-BE49-F238E27FC236}">
                <a16:creationId xmlns:a16="http://schemas.microsoft.com/office/drawing/2014/main" id="{B19A32E1-4E50-40C5-B500-2094C5D8CC19}"/>
              </a:ext>
            </a:extLst>
          </p:cNvPr>
          <p:cNvGrpSpPr/>
          <p:nvPr/>
        </p:nvGrpSpPr>
        <p:grpSpPr>
          <a:xfrm>
            <a:off x="122716" y="4918377"/>
            <a:ext cx="4094437" cy="1790386"/>
            <a:chOff x="201640" y="4944628"/>
            <a:chExt cx="4345115" cy="1752837"/>
          </a:xfrm>
        </p:grpSpPr>
        <p:sp>
          <p:nvSpPr>
            <p:cNvPr id="20" name="Dikdörtgen: Yuvarlatılmış Köşeler 19">
              <a:extLst>
                <a:ext uri="{FF2B5EF4-FFF2-40B4-BE49-F238E27FC236}">
                  <a16:creationId xmlns:a16="http://schemas.microsoft.com/office/drawing/2014/main" id="{C17DBCBA-0F2E-48FF-8CE4-BC1324B696DB}"/>
                </a:ext>
              </a:extLst>
            </p:cNvPr>
            <p:cNvSpPr/>
            <p:nvPr/>
          </p:nvSpPr>
          <p:spPr>
            <a:xfrm>
              <a:off x="201640" y="4944628"/>
              <a:ext cx="4136253" cy="1752837"/>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dirty="0"/>
            </a:p>
          </p:txBody>
        </p:sp>
        <p:sp>
          <p:nvSpPr>
            <p:cNvPr id="5" name="Dikdörtgen 4">
              <a:extLst>
                <a:ext uri="{FF2B5EF4-FFF2-40B4-BE49-F238E27FC236}">
                  <a16:creationId xmlns:a16="http://schemas.microsoft.com/office/drawing/2014/main" id="{A53C72FF-743E-494F-A58B-6757F4278AD3}"/>
                </a:ext>
              </a:extLst>
            </p:cNvPr>
            <p:cNvSpPr/>
            <p:nvPr/>
          </p:nvSpPr>
          <p:spPr>
            <a:xfrm>
              <a:off x="263085" y="4995197"/>
              <a:ext cx="4283670" cy="1416212"/>
            </a:xfrm>
            <a:prstGeom prst="rect">
              <a:avLst/>
            </a:prstGeom>
          </p:spPr>
          <p:txBody>
            <a:bodyPr wrap="square">
              <a:spAutoFit/>
            </a:bodyPr>
            <a:lstStyle/>
            <a:p>
              <a:pPr lvl="0" algn="ctr" defTabSz="2266950">
                <a:spcBef>
                  <a:spcPct val="0"/>
                </a:spcBef>
              </a:pPr>
              <a:r>
                <a:rPr lang="tr-TR" dirty="0">
                  <a:solidFill>
                    <a:srgbClr val="C00000"/>
                  </a:solidFill>
                  <a:latin typeface="Comic Sans MS" panose="030F0702030302020204" pitchFamily="66" charset="0"/>
                </a:rPr>
                <a:t>Öncesinde</a:t>
              </a:r>
            </a:p>
            <a:p>
              <a:pPr marL="285750" lvl="0" indent="-285750" defTabSz="2266950">
                <a:spcBef>
                  <a:spcPct val="0"/>
                </a:spcBef>
                <a:buFont typeface="Arial" panose="020B0604020202020204" pitchFamily="34" charset="0"/>
                <a:buChar char="•"/>
              </a:pPr>
              <a:r>
                <a:rPr lang="tr-TR" sz="1400" dirty="0">
                  <a:latin typeface="Comic Sans MS" panose="030F0702030302020204" pitchFamily="66" charset="0"/>
                </a:rPr>
                <a:t>Yaşadığınız yerin selden etkilenme durumunu ailenizden öğrenin.</a:t>
              </a:r>
            </a:p>
            <a:p>
              <a:pPr marL="285750" lvl="0" indent="-285750" defTabSz="2266950">
                <a:spcBef>
                  <a:spcPct val="0"/>
                </a:spcBef>
                <a:buFont typeface="Arial" panose="020B0604020202020204" pitchFamily="34" charset="0"/>
                <a:buChar char="•"/>
              </a:pPr>
              <a:r>
                <a:rPr lang="tr-TR" sz="1400" dirty="0">
                  <a:latin typeface="Comic Sans MS" panose="030F0702030302020204" pitchFamily="66" charset="0"/>
                </a:rPr>
                <a:t>Afet planınızı sel durumuna göre yapın.</a:t>
              </a:r>
            </a:p>
            <a:p>
              <a:pPr marL="285750" lvl="0" indent="-285750" defTabSz="2266950">
                <a:spcBef>
                  <a:spcPct val="0"/>
                </a:spcBef>
                <a:buFont typeface="Arial" panose="020B0604020202020204" pitchFamily="34" charset="0"/>
                <a:buChar char="•"/>
              </a:pPr>
              <a:r>
                <a:rPr lang="tr-TR" sz="1400" dirty="0">
                  <a:latin typeface="Comic Sans MS" panose="030F0702030302020204" pitchFamily="66" charset="0"/>
                </a:rPr>
                <a:t>Yaşadığımız evin su giderlerinin tıkalı olmaması gerektiğini ailenize hatırlatın.</a:t>
              </a:r>
            </a:p>
          </p:txBody>
        </p:sp>
      </p:grpSp>
      <p:sp>
        <p:nvSpPr>
          <p:cNvPr id="6" name="Dikdörtgen 5">
            <a:extLst>
              <a:ext uri="{FF2B5EF4-FFF2-40B4-BE49-F238E27FC236}">
                <a16:creationId xmlns:a16="http://schemas.microsoft.com/office/drawing/2014/main" id="{E7B517C4-AA03-4F57-8A1B-D321CB56A949}"/>
              </a:ext>
            </a:extLst>
          </p:cNvPr>
          <p:cNvSpPr/>
          <p:nvPr/>
        </p:nvSpPr>
        <p:spPr>
          <a:xfrm>
            <a:off x="7974847" y="4785347"/>
            <a:ext cx="4118388" cy="1877437"/>
          </a:xfrm>
          <a:prstGeom prst="rect">
            <a:avLst/>
          </a:prstGeom>
        </p:spPr>
        <p:txBody>
          <a:bodyPr wrap="square">
            <a:spAutoFit/>
          </a:bodyPr>
          <a:lstStyle/>
          <a:p>
            <a:pPr lvl="0" algn="ctr" defTabSz="2266950">
              <a:spcBef>
                <a:spcPct val="0"/>
              </a:spcBef>
            </a:pPr>
            <a:r>
              <a:rPr lang="tr-TR" dirty="0">
                <a:solidFill>
                  <a:srgbClr val="C00000"/>
                </a:solidFill>
                <a:latin typeface="Comic Sans MS" panose="030F0702030302020204" pitchFamily="66" charset="0"/>
              </a:rPr>
              <a:t>Sonrasında </a:t>
            </a:r>
          </a:p>
          <a:p>
            <a:pPr marL="285750" indent="-285750" defTabSz="2266950">
              <a:spcBef>
                <a:spcPct val="0"/>
              </a:spcBef>
              <a:buFont typeface="Arial" panose="020B0604020202020204" pitchFamily="34" charset="0"/>
              <a:buChar char="•"/>
            </a:pPr>
            <a:r>
              <a:rPr lang="tr-TR" sz="1400" dirty="0">
                <a:latin typeface="Comic Sans MS" panose="030F0702030302020204" pitchFamily="66" charset="0"/>
                <a:cs typeface="Calibri" panose="020F0502020204030204" pitchFamily="34" charset="0"/>
              </a:rPr>
              <a:t>Yetkililer izin vermeden eve girmemeye çalışın.</a:t>
            </a:r>
          </a:p>
          <a:p>
            <a:pPr marL="285750" indent="-285750" defTabSz="2266950">
              <a:spcBef>
                <a:spcPct val="0"/>
              </a:spcBef>
              <a:buFont typeface="Arial" panose="020B0604020202020204" pitchFamily="34" charset="0"/>
              <a:buChar char="•"/>
            </a:pPr>
            <a:r>
              <a:rPr lang="tr-TR" sz="1400" dirty="0">
                <a:latin typeface="Comic Sans MS" panose="030F0702030302020204" pitchFamily="66" charset="0"/>
                <a:cs typeface="Calibri" panose="020F0502020204030204" pitchFamily="34" charset="0"/>
              </a:rPr>
              <a:t>İçi görünmeyen su birikintilerine girmeyin.</a:t>
            </a:r>
          </a:p>
          <a:p>
            <a:pPr marL="285750" indent="-285750" defTabSz="2266950">
              <a:spcBef>
                <a:spcPct val="0"/>
              </a:spcBef>
              <a:buFont typeface="Arial" panose="020B0604020202020204" pitchFamily="34" charset="0"/>
              <a:buChar char="•"/>
            </a:pPr>
            <a:r>
              <a:rPr lang="tr-TR" sz="1400" dirty="0">
                <a:latin typeface="Comic Sans MS" panose="030F0702030302020204" pitchFamily="66" charset="0"/>
                <a:cs typeface="Calibri" panose="020F0502020204030204" pitchFamily="34" charset="0"/>
              </a:rPr>
              <a:t>Açıkta olan elektrik kablolarına dikkat edin.</a:t>
            </a:r>
          </a:p>
          <a:p>
            <a:pPr marL="285750" indent="-285750" defTabSz="2266950">
              <a:spcBef>
                <a:spcPct val="0"/>
              </a:spcBef>
              <a:buFont typeface="Arial" panose="020B0604020202020204" pitchFamily="34" charset="0"/>
              <a:buChar char="•"/>
            </a:pPr>
            <a:r>
              <a:rPr lang="tr-TR" sz="1400" dirty="0">
                <a:latin typeface="Comic Sans MS" panose="030F0702030302020204" pitchFamily="66" charset="0"/>
                <a:cs typeface="Calibri" panose="020F0502020204030204" pitchFamily="34" charset="0"/>
              </a:rPr>
              <a:t>Selden etkilenmiş yiyecekleri yemeyin, şişe suyu için.</a:t>
            </a:r>
          </a:p>
          <a:p>
            <a:pPr marL="285750" lvl="0" indent="-285750" defTabSz="2266950">
              <a:spcBef>
                <a:spcPct val="0"/>
              </a:spcBef>
              <a:buFont typeface="Arial" panose="020B0604020202020204" pitchFamily="34" charset="0"/>
              <a:buChar char="•"/>
            </a:pPr>
            <a:endParaRPr lang="tr-TR" sz="1400" dirty="0">
              <a:latin typeface="Comic Sans MS" panose="030F0702030302020204" pitchFamily="66" charset="0"/>
              <a:cs typeface="Calibri" panose="020F0502020204030204" pitchFamily="34" charset="0"/>
            </a:endParaRPr>
          </a:p>
        </p:txBody>
      </p:sp>
      <p:grpSp>
        <p:nvGrpSpPr>
          <p:cNvPr id="2" name="Grup 1">
            <a:extLst>
              <a:ext uri="{FF2B5EF4-FFF2-40B4-BE49-F238E27FC236}">
                <a16:creationId xmlns:a16="http://schemas.microsoft.com/office/drawing/2014/main" id="{C330BA24-24F4-4583-B045-4D8D339BAA5C}"/>
              </a:ext>
            </a:extLst>
          </p:cNvPr>
          <p:cNvGrpSpPr/>
          <p:nvPr/>
        </p:nvGrpSpPr>
        <p:grpSpPr>
          <a:xfrm>
            <a:off x="8197732" y="1995852"/>
            <a:ext cx="3895503" cy="2134753"/>
            <a:chOff x="2599" y="4450672"/>
            <a:chExt cx="3895503" cy="2429439"/>
          </a:xfrm>
        </p:grpSpPr>
        <p:sp>
          <p:nvSpPr>
            <p:cNvPr id="21" name="Dikdörtgen: Yuvarlatılmış Köşeler 20">
              <a:extLst>
                <a:ext uri="{FF2B5EF4-FFF2-40B4-BE49-F238E27FC236}">
                  <a16:creationId xmlns:a16="http://schemas.microsoft.com/office/drawing/2014/main" id="{5AE325BC-A97F-4CC6-B248-7CE56BFD36AC}"/>
                </a:ext>
              </a:extLst>
            </p:cNvPr>
            <p:cNvSpPr/>
            <p:nvPr/>
          </p:nvSpPr>
          <p:spPr>
            <a:xfrm>
              <a:off x="2599" y="4450672"/>
              <a:ext cx="3895503" cy="2295211"/>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dirty="0"/>
            </a:p>
          </p:txBody>
        </p:sp>
        <p:sp>
          <p:nvSpPr>
            <p:cNvPr id="8" name="Dikdörtgen 7">
              <a:extLst>
                <a:ext uri="{FF2B5EF4-FFF2-40B4-BE49-F238E27FC236}">
                  <a16:creationId xmlns:a16="http://schemas.microsoft.com/office/drawing/2014/main" id="{D9EF2A40-904D-4E17-B583-07ADE73EB53D}"/>
                </a:ext>
              </a:extLst>
            </p:cNvPr>
            <p:cNvSpPr/>
            <p:nvPr/>
          </p:nvSpPr>
          <p:spPr>
            <a:xfrm>
              <a:off x="68826" y="4578885"/>
              <a:ext cx="3714327" cy="2301226"/>
            </a:xfrm>
            <a:prstGeom prst="rect">
              <a:avLst/>
            </a:prstGeom>
          </p:spPr>
          <p:txBody>
            <a:bodyPr wrap="square">
              <a:spAutoFit/>
            </a:bodyPr>
            <a:lstStyle/>
            <a:p>
              <a:pPr algn="ctr" defTabSz="2266950">
                <a:lnSpc>
                  <a:spcPct val="90000"/>
                </a:lnSpc>
                <a:spcBef>
                  <a:spcPct val="0"/>
                </a:spcBef>
                <a:spcAft>
                  <a:spcPct val="35000"/>
                </a:spcAft>
              </a:pPr>
              <a:r>
                <a:rPr lang="tr-TR" dirty="0">
                  <a:solidFill>
                    <a:srgbClr val="C00000"/>
                  </a:solidFill>
                  <a:latin typeface="Comic Sans MS" panose="030F0702030302020204" pitchFamily="66" charset="0"/>
                  <a:cs typeface="Calibri" panose="020F0502020204030204" pitchFamily="34" charset="0"/>
                </a:rPr>
                <a:t>Sel Uyarısı Verildiğinde</a:t>
              </a:r>
            </a:p>
            <a:p>
              <a:pPr marL="28575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cs typeface="Calibri" panose="020F0502020204030204" pitchFamily="34" charset="0"/>
                </a:rPr>
                <a:t>Elektrik çarpmalarına karşı sigortaların kontrol edilmesi gerektiğini ailenize hatırlatın.</a:t>
              </a:r>
            </a:p>
            <a:p>
              <a:pPr marL="28575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cs typeface="Calibri" panose="020F0502020204030204" pitchFamily="34" charset="0"/>
                </a:rPr>
                <a:t>Engellileri, yaşlıları ve bebekleri güvenli alana götürün.</a:t>
              </a:r>
            </a:p>
            <a:p>
              <a:pPr marL="28575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cs typeface="Calibri" panose="020F0502020204030204" pitchFamily="34" charset="0"/>
                </a:rPr>
                <a:t>Bulunduğunuz yerden üst katlara çıkın.</a:t>
              </a:r>
            </a:p>
            <a:p>
              <a:pPr marL="285750" indent="-285750" defTabSz="2266950">
                <a:lnSpc>
                  <a:spcPct val="90000"/>
                </a:lnSpc>
                <a:spcBef>
                  <a:spcPct val="0"/>
                </a:spcBef>
                <a:spcAft>
                  <a:spcPct val="35000"/>
                </a:spcAft>
                <a:buFont typeface="Arial" panose="020B0604020202020204" pitchFamily="34" charset="0"/>
                <a:buChar char="•"/>
              </a:pPr>
              <a:endParaRPr lang="tr-TR" sz="1400" dirty="0">
                <a:latin typeface="Comic Sans MS" panose="030F0702030302020204" pitchFamily="66" charset="0"/>
                <a:cs typeface="Calibri" panose="020F0502020204030204" pitchFamily="34" charset="0"/>
              </a:endParaRPr>
            </a:p>
          </p:txBody>
        </p:sp>
      </p:grpSp>
      <p:sp>
        <p:nvSpPr>
          <p:cNvPr id="31" name="Dikdörtgen: Yuvarlatılmış Köşeler 30">
            <a:extLst>
              <a:ext uri="{FF2B5EF4-FFF2-40B4-BE49-F238E27FC236}">
                <a16:creationId xmlns:a16="http://schemas.microsoft.com/office/drawing/2014/main" id="{83659671-8E25-4567-90BE-F2A25EFC7C87}"/>
              </a:ext>
            </a:extLst>
          </p:cNvPr>
          <p:cNvSpPr/>
          <p:nvPr/>
        </p:nvSpPr>
        <p:spPr>
          <a:xfrm>
            <a:off x="169286" y="177090"/>
            <a:ext cx="2358923" cy="62412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dirty="0"/>
          </a:p>
        </p:txBody>
      </p:sp>
      <p:sp>
        <p:nvSpPr>
          <p:cNvPr id="33" name="Dikdörtgen 32">
            <a:extLst>
              <a:ext uri="{FF2B5EF4-FFF2-40B4-BE49-F238E27FC236}">
                <a16:creationId xmlns:a16="http://schemas.microsoft.com/office/drawing/2014/main" id="{64BD26F1-FB4B-4165-B6F2-BDD5C6E8EC08}"/>
              </a:ext>
            </a:extLst>
          </p:cNvPr>
          <p:cNvSpPr/>
          <p:nvPr/>
        </p:nvSpPr>
        <p:spPr>
          <a:xfrm>
            <a:off x="592282" y="154879"/>
            <a:ext cx="1048685" cy="646331"/>
          </a:xfrm>
          <a:prstGeom prst="rect">
            <a:avLst/>
          </a:prstGeom>
        </p:spPr>
        <p:txBody>
          <a:bodyPr wrap="none">
            <a:spAutoFit/>
          </a:bodyPr>
          <a:lstStyle/>
          <a:p>
            <a:r>
              <a:rPr lang="tr-TR" sz="3600" b="1" dirty="0">
                <a:solidFill>
                  <a:srgbClr val="C00000"/>
                </a:solidFill>
                <a:latin typeface="Comic Sans MS" panose="030F0702030302020204" pitchFamily="66" charset="0"/>
              </a:rPr>
              <a:t>SEL</a:t>
            </a:r>
            <a:endParaRPr lang="tr-TR" sz="3600" dirty="0">
              <a:solidFill>
                <a:srgbClr val="C00000"/>
              </a:solidFill>
              <a:latin typeface="Comic Sans MS" panose="030F0702030302020204" pitchFamily="66" charset="0"/>
            </a:endParaRPr>
          </a:p>
        </p:txBody>
      </p:sp>
      <p:cxnSp>
        <p:nvCxnSpPr>
          <p:cNvPr id="24" name="Düz Bağlayıcı 23">
            <a:extLst>
              <a:ext uri="{FF2B5EF4-FFF2-40B4-BE49-F238E27FC236}">
                <a16:creationId xmlns:a16="http://schemas.microsoft.com/office/drawing/2014/main" id="{032B2220-F54B-4158-A37F-52D5F0B66F7B}"/>
              </a:ext>
            </a:extLst>
          </p:cNvPr>
          <p:cNvCxnSpPr>
            <a:cxnSpLocks/>
          </p:cNvCxnSpPr>
          <p:nvPr/>
        </p:nvCxnSpPr>
        <p:spPr>
          <a:xfrm flipV="1">
            <a:off x="7184908" y="4242473"/>
            <a:ext cx="2984644" cy="154907"/>
          </a:xfrm>
          <a:prstGeom prst="bentConnector3">
            <a:avLst>
              <a:gd name="adj1" fmla="val 99518"/>
            </a:avLst>
          </a:prstGeom>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385B2814-D4F1-431B-A451-96A7224ED6A8}"/>
              </a:ext>
            </a:extLst>
          </p:cNvPr>
          <p:cNvSpPr/>
          <p:nvPr/>
        </p:nvSpPr>
        <p:spPr>
          <a:xfrm>
            <a:off x="10102252" y="4175211"/>
            <a:ext cx="116115" cy="105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9" name="Düz Bağlayıcı 23">
            <a:extLst>
              <a:ext uri="{FF2B5EF4-FFF2-40B4-BE49-F238E27FC236}">
                <a16:creationId xmlns:a16="http://schemas.microsoft.com/office/drawing/2014/main" id="{A7A9A033-E2F6-4B83-98A8-CDB0C9E1A948}"/>
              </a:ext>
            </a:extLst>
          </p:cNvPr>
          <p:cNvCxnSpPr>
            <a:cxnSpLocks/>
            <a:endCxn id="52" idx="3"/>
          </p:cNvCxnSpPr>
          <p:nvPr/>
        </p:nvCxnSpPr>
        <p:spPr>
          <a:xfrm>
            <a:off x="5884296" y="5172740"/>
            <a:ext cx="1824444" cy="431935"/>
          </a:xfrm>
          <a:prstGeom prst="bentConnector4">
            <a:avLst>
              <a:gd name="adj1" fmla="val -2334"/>
              <a:gd name="adj2" fmla="val 96308"/>
            </a:avLst>
          </a:prstGeom>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2442B31C-4982-4E08-AAE1-E92EB5843C5F}"/>
              </a:ext>
            </a:extLst>
          </p:cNvPr>
          <p:cNvSpPr/>
          <p:nvPr/>
        </p:nvSpPr>
        <p:spPr>
          <a:xfrm>
            <a:off x="7691735" y="5514440"/>
            <a:ext cx="116115" cy="105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3" name="Düz Bağlayıcı 23">
            <a:extLst>
              <a:ext uri="{FF2B5EF4-FFF2-40B4-BE49-F238E27FC236}">
                <a16:creationId xmlns:a16="http://schemas.microsoft.com/office/drawing/2014/main" id="{7FF388A6-1DF3-43A2-9894-7961C02135F2}"/>
              </a:ext>
            </a:extLst>
          </p:cNvPr>
          <p:cNvCxnSpPr>
            <a:cxnSpLocks/>
          </p:cNvCxnSpPr>
          <p:nvPr/>
        </p:nvCxnSpPr>
        <p:spPr>
          <a:xfrm rot="10800000">
            <a:off x="1829957" y="3332314"/>
            <a:ext cx="2154644" cy="319001"/>
          </a:xfrm>
          <a:prstGeom prst="bentConnector3">
            <a:avLst>
              <a:gd name="adj1" fmla="val 99848"/>
            </a:avLst>
          </a:prstGeom>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895F9C35-0684-4328-B1CB-0C73578E794E}"/>
              </a:ext>
            </a:extLst>
          </p:cNvPr>
          <p:cNvSpPr/>
          <p:nvPr/>
        </p:nvSpPr>
        <p:spPr>
          <a:xfrm>
            <a:off x="1762641" y="3226593"/>
            <a:ext cx="116115" cy="105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4" name="Oval 73">
            <a:extLst>
              <a:ext uri="{FF2B5EF4-FFF2-40B4-BE49-F238E27FC236}">
                <a16:creationId xmlns:a16="http://schemas.microsoft.com/office/drawing/2014/main" id="{D47610BB-CD1A-47DA-9000-4ACA67CE976F}"/>
              </a:ext>
            </a:extLst>
          </p:cNvPr>
          <p:cNvSpPr/>
          <p:nvPr/>
        </p:nvSpPr>
        <p:spPr>
          <a:xfrm>
            <a:off x="1935135" y="4594898"/>
            <a:ext cx="116115" cy="105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75" name="Düz Bağlayıcı 23">
            <a:extLst>
              <a:ext uri="{FF2B5EF4-FFF2-40B4-BE49-F238E27FC236}">
                <a16:creationId xmlns:a16="http://schemas.microsoft.com/office/drawing/2014/main" id="{502BD8DD-2FA3-4FB7-8259-B5F4505FD6C9}"/>
              </a:ext>
            </a:extLst>
          </p:cNvPr>
          <p:cNvCxnSpPr>
            <a:cxnSpLocks/>
          </p:cNvCxnSpPr>
          <p:nvPr/>
        </p:nvCxnSpPr>
        <p:spPr>
          <a:xfrm flipV="1">
            <a:off x="1993193" y="4250302"/>
            <a:ext cx="1925181" cy="408400"/>
          </a:xfrm>
          <a:prstGeom prst="bentConnector3">
            <a:avLst>
              <a:gd name="adj1" fmla="val 294"/>
            </a:avLst>
          </a:prstGeom>
        </p:spPr>
        <p:style>
          <a:lnRef idx="1">
            <a:schemeClr val="accent1"/>
          </a:lnRef>
          <a:fillRef idx="0">
            <a:schemeClr val="accent1"/>
          </a:fillRef>
          <a:effectRef idx="0">
            <a:schemeClr val="accent1"/>
          </a:effectRef>
          <a:fontRef idx="minor">
            <a:schemeClr val="tx1"/>
          </a:fontRef>
        </p:style>
      </p:cxnSp>
      <p:pic>
        <p:nvPicPr>
          <p:cNvPr id="10" name="Resim 9">
            <a:extLst>
              <a:ext uri="{FF2B5EF4-FFF2-40B4-BE49-F238E27FC236}">
                <a16:creationId xmlns:a16="http://schemas.microsoft.com/office/drawing/2014/main" id="{1A44B06B-7C39-4940-9E61-B7A73A554E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945" b="87884" l="9014" r="90668">
                        <a14:foregroundMark x1="31813" y1="76621" x2="31813" y2="76621"/>
                        <a14:foregroundMark x1="37434" y1="72355" x2="37434" y2="72355"/>
                        <a14:foregroundMark x1="28420" y1="78840" x2="49629" y2="73891"/>
                        <a14:foregroundMark x1="49629" y1="73891" x2="59067" y2="73891"/>
                        <a14:foregroundMark x1="35207" y1="67747" x2="47826" y2="66553"/>
                        <a14:foregroundMark x1="47826" y1="66553" x2="56946" y2="66553"/>
                        <a14:foregroundMark x1="56946" y1="66553" x2="73098" y2="65212"/>
                        <a14:foregroundMark x1="38070" y1="67747" x2="49099" y2="67065"/>
                        <a14:foregroundMark x1="49099" y1="67065" x2="56310" y2="67065"/>
                        <a14:foregroundMark x1="56310" y1="67065" x2="72962" y2="65576"/>
                        <a14:foregroundMark x1="73812" y1="65655" x2="80064" y2="68089"/>
                        <a14:foregroundMark x1="80064" y1="68089" x2="72004" y2="76962"/>
                        <a14:foregroundMark x1="72004" y1="76962" x2="28950" y2="87884"/>
                        <a14:foregroundMark x1="28950" y1="87884" x2="22163" y2="81911"/>
                        <a14:foregroundMark x1="22163" y1="81911" x2="16861" y2="72526"/>
                        <a14:foregroundMark x1="16861" y1="72526" x2="18134" y2="66212"/>
                        <a14:foregroundMark x1="12831" y1="70648" x2="16119" y2="73891"/>
                        <a14:foregroundMark x1="12831" y1="68430" x2="9014" y2="71672"/>
                        <a14:foregroundMark x1="21315" y1="70990" x2="26193" y2="70648"/>
                        <a14:foregroundMark x1="24920" y1="70648" x2="21739" y2="73038"/>
                        <a14:foregroundMark x1="27359" y1="82423" x2="34146" y2="81058"/>
                        <a14:foregroundMark x1="34146" y1="81058" x2="40509" y2="81058"/>
                        <a14:foregroundMark x1="46554" y1="76280" x2="52810" y2="76962"/>
                        <a14:foregroundMark x1="90774" y1="71331" x2="90774" y2="71331"/>
                        <a14:foregroundMark x1="67762" y1="68430" x2="67762" y2="68430"/>
                        <a14:foregroundMark x1="66914" y1="73038" x2="66914" y2="73038"/>
                        <a14:foregroundMark x1="64793" y1="73379" x2="71580" y2="74573"/>
                        <a14:foregroundMark x1="47932" y1="71672" x2="53871" y2="71672"/>
                        <a14:foregroundMark x1="30965" y1="37543" x2="30965" y2="37543"/>
                        <a14:foregroundMark x1="35631" y1="36007" x2="35631" y2="36007"/>
                        <a14:foregroundMark x1="32874" y1="35666" x2="42524" y2="36348"/>
                        <a14:foregroundMark x1="42524" y1="36348" x2="51007" y2="42321"/>
                        <a14:foregroundMark x1="51007" y1="42321" x2="54083" y2="47270"/>
                        <a14:foregroundMark x1="66596" y1="44369" x2="48144" y2="51195"/>
                        <a14:foregroundMark x1="65536" y1="54778" x2="45811" y2="58020"/>
                        <a14:foregroundMark x1="71368" y1="58020" x2="57688" y2="60580"/>
                        <a14:foregroundMark x1="74019" y1="61945" x2="49947" y2="64164"/>
                        <a14:foregroundMark x1="49417" y1="62969" x2="38706" y2="63652"/>
                        <a14:foregroundMark x1="39873" y1="61945" x2="21315" y2="60922"/>
                        <a14:foregroundMark x1="21103" y1="42833" x2="36479" y2="31570"/>
                        <a14:foregroundMark x1="36479" y1="31570" x2="39873" y2="31399"/>
                        <a14:foregroundMark x1="25557" y1="46587" x2="30223" y2="37201"/>
                        <a14:foregroundMark x1="30223" y1="37201" x2="39236" y2="29863"/>
                        <a14:foregroundMark x1="39236" y1="29863" x2="49947" y2="27474"/>
                        <a14:foregroundMark x1="36267" y1="24232" x2="52280" y2="20307"/>
                        <a14:foregroundMark x1="52280" y1="20307" x2="63733" y2="20990"/>
                        <a14:foregroundMark x1="42524" y1="32765" x2="64369" y2="30205"/>
                        <a14:foregroundMark x1="64369" y1="30205" x2="69141" y2="30717"/>
                        <a14:foregroundMark x1="49841" y1="31399" x2="78049" y2="23891"/>
                        <a14:foregroundMark x1="78049" y1="23891" x2="78261" y2="23891"/>
                        <a14:foregroundMark x1="49205" y1="30375" x2="61400" y2="28328"/>
                        <a14:foregroundMark x1="61400" y1="28328" x2="69883" y2="28669"/>
                        <a14:foregroundMark x1="69883" y1="28669" x2="75292" y2="28498"/>
                        <a14:foregroundMark x1="44327" y1="36007" x2="52174" y2="36007"/>
                        <a14:foregroundMark x1="52174" y1="36007" x2="67126" y2="35666"/>
                        <a14:foregroundMark x1="63097" y1="36860" x2="69989" y2="36348"/>
                        <a14:foregroundMark x1="69989" y1="36348" x2="76670" y2="37201"/>
                        <a14:foregroundMark x1="57476" y1="32765" x2="67338" y2="31399"/>
                        <a14:foregroundMark x1="44963" y1="23208" x2="51326" y2="19113"/>
                        <a14:foregroundMark x1="51326" y1="19113" x2="61718" y2="19966"/>
                        <a14:foregroundMark x1="60657" y1="18089" x2="29799" y2="20990"/>
                        <a14:foregroundMark x1="38070" y1="16382" x2="45917" y2="14505"/>
                        <a14:foregroundMark x1="45917" y1="14505" x2="66384" y2="14846"/>
                        <a14:foregroundMark x1="57476" y1="16382" x2="30859" y2="17918"/>
                        <a14:foregroundMark x1="30859" y1="17918" x2="23648" y2="22696"/>
                        <a14:foregroundMark x1="23648" y1="22696" x2="22906" y2="24232"/>
                        <a14:foregroundMark x1="32450" y1="16041" x2="24814" y2="18942"/>
                        <a14:foregroundMark x1="24814" y1="18942" x2="15695" y2="33617"/>
                        <a14:foregroundMark x1="33404" y1="25939" x2="23224" y2="33106"/>
                        <a14:foregroundMark x1="23224" y1="33106" x2="13468" y2="50853"/>
                        <a14:foregroundMark x1="24390" y1="27816" x2="16543" y2="35324"/>
                        <a14:foregroundMark x1="16543" y1="35324" x2="12513" y2="44369"/>
                        <a14:foregroundMark x1="12513" y1="44369" x2="13574" y2="55119"/>
                        <a14:foregroundMark x1="13574" y1="55119" x2="20679" y2="57167"/>
                        <a14:foregroundMark x1="20679" y1="57167" x2="33086" y2="48635"/>
                        <a14:foregroundMark x1="33086" y1="48635" x2="38494" y2="41638"/>
                        <a14:foregroundMark x1="38494" y1="41638" x2="40827" y2="52560"/>
                        <a14:foregroundMark x1="40827" y1="52560" x2="40721" y2="53242"/>
                        <a14:foregroundMark x1="16017" y1="24070" x2="15596" y2="24435"/>
                        <a14:foregroundMark x1="17190" y1="23054" x2="16982" y2="23234"/>
                        <a14:foregroundMark x1="19270" y1="21252" x2="18991" y2="21494"/>
                        <a14:foregroundMark x1="13046" y1="38976" x2="11241" y2="52901"/>
                        <a14:foregroundMark x1="14512" y1="27660" x2="14049" y2="31236"/>
                        <a14:foregroundMark x1="11877" y1="52901" x2="12619" y2="61263"/>
                        <a14:foregroundMark x1="26193" y1="17406" x2="33086" y2="12969"/>
                        <a14:foregroundMark x1="33086" y1="12969" x2="39449" y2="11945"/>
                        <a14:foregroundMark x1="73277" y1="61263" x2="77306" y2="61433"/>
                        <a14:foregroundMark x1="77413" y1="56485" x2="81866" y2="60751"/>
                        <a14:foregroundMark x1="72110" y1="63652" x2="78897" y2="62969"/>
                        <a14:foregroundMark x1="78897" y1="62969" x2="82397" y2="63652"/>
                        <a14:foregroundMark x1="81336" y1="64164" x2="88123" y2="64164"/>
                        <a14:foregroundMark x1="35101" y1="60922" x2="14952" y2="65017"/>
                        <a14:backgroundMark x1="19936" y1="20990" x2="19936" y2="20990"/>
                        <a14:backgroundMark x1="21103" y1="20307" x2="19512" y2="21672"/>
                        <a14:backgroundMark x1="21739" y1="18601" x2="20361" y2="20137"/>
                        <a14:backgroundMark x1="18770" y1="21160" x2="17179" y2="23038"/>
                        <a14:backgroundMark x1="16967" y1="23208" x2="16013" y2="24061"/>
                        <a14:backgroundMark x1="16861" y1="27133" x2="15589" y2="27645"/>
                        <a14:backgroundMark x1="15483" y1="26962" x2="14422" y2="27474"/>
                        <a14:backgroundMark x1="14952" y1="32765" x2="13468" y2="34130"/>
                        <a14:backgroundMark x1="14104" y1="32935" x2="13468" y2="36689"/>
                        <a14:backgroundMark x1="13468" y1="37372" x2="13043" y2="37884"/>
                        <a14:backgroundMark x1="13680" y1="35666" x2="12725" y2="38737"/>
                      </a14:backgroundRemoval>
                    </a14:imgEffect>
                  </a14:imgLayer>
                </a14:imgProps>
              </a:ext>
            </a:extLst>
          </a:blip>
          <a:srcRect l="6607" t="5593" r="4152" b="3604"/>
          <a:stretch/>
        </p:blipFill>
        <p:spPr>
          <a:xfrm>
            <a:off x="3389250" y="1890075"/>
            <a:ext cx="5045290" cy="3512499"/>
          </a:xfrm>
          <a:prstGeom prst="rect">
            <a:avLst/>
          </a:prstGeom>
        </p:spPr>
      </p:pic>
      <p:pic>
        <p:nvPicPr>
          <p:cNvPr id="27" name="Picture 2" descr="Türk Kızılay | Kurumsal Kimlik Kılavuzu ve Logolar">
            <a:extLst>
              <a:ext uri="{FF2B5EF4-FFF2-40B4-BE49-F238E27FC236}">
                <a16:creationId xmlns:a16="http://schemas.microsoft.com/office/drawing/2014/main" id="{0F9E38C2-D5B2-4E97-8F0E-4EFFDAF69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600" y="-9762"/>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292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Düz Bağlayıcı 23">
            <a:extLst>
              <a:ext uri="{FF2B5EF4-FFF2-40B4-BE49-F238E27FC236}">
                <a16:creationId xmlns:a16="http://schemas.microsoft.com/office/drawing/2014/main" id="{CE7F4B46-1520-4C84-9853-C0716A87A5F9}"/>
              </a:ext>
            </a:extLst>
          </p:cNvPr>
          <p:cNvCxnSpPr>
            <a:cxnSpLocks/>
          </p:cNvCxnSpPr>
          <p:nvPr/>
        </p:nvCxnSpPr>
        <p:spPr>
          <a:xfrm>
            <a:off x="6238240" y="5706812"/>
            <a:ext cx="1788319" cy="578083"/>
          </a:xfrm>
          <a:prstGeom prst="bentConnector3">
            <a:avLst>
              <a:gd name="adj1" fmla="val -2268"/>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Düz Bağlayıcı 23">
            <a:extLst>
              <a:ext uri="{FF2B5EF4-FFF2-40B4-BE49-F238E27FC236}">
                <a16:creationId xmlns:a16="http://schemas.microsoft.com/office/drawing/2014/main" id="{E28818A4-75AF-4E4B-B903-01F05BF10E0F}"/>
              </a:ext>
            </a:extLst>
          </p:cNvPr>
          <p:cNvCxnSpPr>
            <a:cxnSpLocks/>
          </p:cNvCxnSpPr>
          <p:nvPr/>
        </p:nvCxnSpPr>
        <p:spPr>
          <a:xfrm rot="10800000">
            <a:off x="1656859" y="3098561"/>
            <a:ext cx="2310696" cy="372936"/>
          </a:xfrm>
          <a:prstGeom prst="bentConnector3">
            <a:avLst>
              <a:gd name="adj1" fmla="val 100125"/>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Düz Bağlayıcı 23">
            <a:extLst>
              <a:ext uri="{FF2B5EF4-FFF2-40B4-BE49-F238E27FC236}">
                <a16:creationId xmlns:a16="http://schemas.microsoft.com/office/drawing/2014/main" id="{A9A4BDBB-C70E-4690-AE6C-C8240EB39A66}"/>
              </a:ext>
            </a:extLst>
          </p:cNvPr>
          <p:cNvCxnSpPr>
            <a:cxnSpLocks/>
          </p:cNvCxnSpPr>
          <p:nvPr/>
        </p:nvCxnSpPr>
        <p:spPr>
          <a:xfrm flipV="1">
            <a:off x="2123344" y="4070639"/>
            <a:ext cx="1834148" cy="410752"/>
          </a:xfrm>
          <a:prstGeom prst="bentConnector3">
            <a:avLst>
              <a:gd name="adj1" fmla="val 146"/>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Dikdörtgen: Yuvarlatılmış Köşeler 4">
            <a:extLst>
              <a:ext uri="{FF2B5EF4-FFF2-40B4-BE49-F238E27FC236}">
                <a16:creationId xmlns:a16="http://schemas.microsoft.com/office/drawing/2014/main" id="{455BD176-FDAC-4560-850A-1CD06C126777}"/>
              </a:ext>
            </a:extLst>
          </p:cNvPr>
          <p:cNvSpPr/>
          <p:nvPr/>
        </p:nvSpPr>
        <p:spPr>
          <a:xfrm>
            <a:off x="8228702" y="5156623"/>
            <a:ext cx="3899680" cy="1333275"/>
          </a:xfrm>
          <a:prstGeom prst="roundRect">
            <a:avLst/>
          </a:prstGeom>
          <a:solidFill>
            <a:srgbClr val="FF5757"/>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17" name="Dikdörtgen: Yuvarlatılmış Köşeler 16">
            <a:extLst>
              <a:ext uri="{FF2B5EF4-FFF2-40B4-BE49-F238E27FC236}">
                <a16:creationId xmlns:a16="http://schemas.microsoft.com/office/drawing/2014/main" id="{D3F1A3A7-F530-4A1C-A677-7864E0428E04}"/>
              </a:ext>
            </a:extLst>
          </p:cNvPr>
          <p:cNvSpPr/>
          <p:nvPr/>
        </p:nvSpPr>
        <p:spPr>
          <a:xfrm>
            <a:off x="414999" y="4636115"/>
            <a:ext cx="2661068" cy="1811500"/>
          </a:xfrm>
          <a:prstGeom prst="roundRect">
            <a:avLst/>
          </a:prstGeom>
          <a:solidFill>
            <a:srgbClr val="FF5757"/>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18" name="Dikdörtgen: Yuvarlatılmış Köşeler 17">
            <a:extLst>
              <a:ext uri="{FF2B5EF4-FFF2-40B4-BE49-F238E27FC236}">
                <a16:creationId xmlns:a16="http://schemas.microsoft.com/office/drawing/2014/main" id="{E6D895E0-69AF-4F87-859E-867155B7403B}"/>
              </a:ext>
            </a:extLst>
          </p:cNvPr>
          <p:cNvSpPr/>
          <p:nvPr/>
        </p:nvSpPr>
        <p:spPr>
          <a:xfrm>
            <a:off x="8228702" y="1798961"/>
            <a:ext cx="3858761" cy="2688921"/>
          </a:xfrm>
          <a:prstGeom prst="roundRect">
            <a:avLst/>
          </a:prstGeom>
          <a:solidFill>
            <a:srgbClr val="FF5757"/>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dirty="0"/>
          </a:p>
        </p:txBody>
      </p:sp>
      <p:sp>
        <p:nvSpPr>
          <p:cNvPr id="19" name="Dikdörtgen: Yuvarlatılmış Köşeler 18">
            <a:extLst>
              <a:ext uri="{FF2B5EF4-FFF2-40B4-BE49-F238E27FC236}">
                <a16:creationId xmlns:a16="http://schemas.microsoft.com/office/drawing/2014/main" id="{858FCB33-EBE6-44AD-B508-0882DF34646C}"/>
              </a:ext>
            </a:extLst>
          </p:cNvPr>
          <p:cNvSpPr/>
          <p:nvPr/>
        </p:nvSpPr>
        <p:spPr>
          <a:xfrm>
            <a:off x="82367" y="1573974"/>
            <a:ext cx="3821848" cy="1329276"/>
          </a:xfrm>
          <a:prstGeom prst="roundRect">
            <a:avLst/>
          </a:prstGeom>
          <a:solidFill>
            <a:srgbClr val="FF5757"/>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6" name="Dikdörtgen 5">
            <a:extLst>
              <a:ext uri="{FF2B5EF4-FFF2-40B4-BE49-F238E27FC236}">
                <a16:creationId xmlns:a16="http://schemas.microsoft.com/office/drawing/2014/main" id="{036833B3-90F3-44E2-B5EF-7689BAF00D6E}"/>
              </a:ext>
            </a:extLst>
          </p:cNvPr>
          <p:cNvSpPr/>
          <p:nvPr/>
        </p:nvSpPr>
        <p:spPr>
          <a:xfrm>
            <a:off x="129522" y="1845496"/>
            <a:ext cx="3774693" cy="840230"/>
          </a:xfrm>
          <a:prstGeom prst="rect">
            <a:avLst/>
          </a:prstGeom>
        </p:spPr>
        <p:txBody>
          <a:bodyPr wrap="square">
            <a:spAutoFit/>
          </a:bodyPr>
          <a:lstStyle/>
          <a:p>
            <a:pPr lvl="0" defTabSz="2266950">
              <a:lnSpc>
                <a:spcPct val="90000"/>
              </a:lnSpc>
              <a:spcBef>
                <a:spcPct val="0"/>
              </a:spcBef>
              <a:spcAft>
                <a:spcPct val="35000"/>
              </a:spcAft>
            </a:pPr>
            <a:r>
              <a:rPr lang="tr-TR" dirty="0">
                <a:latin typeface="Comic Sans MS" panose="030F0702030302020204" pitchFamily="66" charset="0"/>
              </a:rPr>
              <a:t>Tehlikeli, kontrol edilemeyen, cana ve mala zarar veren yoğun ve büyük ateş ve dumandır.</a:t>
            </a:r>
          </a:p>
        </p:txBody>
      </p:sp>
      <p:sp>
        <p:nvSpPr>
          <p:cNvPr id="13" name="Dikdörtgen 12">
            <a:extLst>
              <a:ext uri="{FF2B5EF4-FFF2-40B4-BE49-F238E27FC236}">
                <a16:creationId xmlns:a16="http://schemas.microsoft.com/office/drawing/2014/main" id="{EE62FD41-D99C-41D3-8107-8DC928199810}"/>
              </a:ext>
            </a:extLst>
          </p:cNvPr>
          <p:cNvSpPr/>
          <p:nvPr/>
        </p:nvSpPr>
        <p:spPr>
          <a:xfrm>
            <a:off x="462325" y="4736546"/>
            <a:ext cx="2867678" cy="1940531"/>
          </a:xfrm>
          <a:prstGeom prst="rect">
            <a:avLst/>
          </a:prstGeom>
        </p:spPr>
        <p:txBody>
          <a:bodyPr wrap="square">
            <a:spAutoFit/>
          </a:bodyPr>
          <a:lstStyle/>
          <a:p>
            <a:pPr lvl="0" algn="ctr" defTabSz="2266950">
              <a:lnSpc>
                <a:spcPct val="90000"/>
              </a:lnSpc>
              <a:spcBef>
                <a:spcPct val="0"/>
              </a:spcBef>
              <a:spcAft>
                <a:spcPct val="35000"/>
              </a:spcAft>
            </a:pPr>
            <a:r>
              <a:rPr lang="tr-TR" sz="1600" dirty="0">
                <a:solidFill>
                  <a:schemeClr val="bg1"/>
                </a:solidFill>
                <a:latin typeface="Comic Sans MS" panose="030F0702030302020204" pitchFamily="66" charset="0"/>
              </a:rPr>
              <a:t>Nedenleri</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Elektrikli ısıtıcılar </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Sönmemiş sigara ve ateş</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Kuru otların yakılması</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Mum, kibrit, çakmak </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Cam kırıkları</a:t>
            </a:r>
          </a:p>
          <a:p>
            <a:pPr lvl="0" defTabSz="2266950">
              <a:lnSpc>
                <a:spcPct val="90000"/>
              </a:lnSpc>
              <a:spcBef>
                <a:spcPct val="0"/>
              </a:spcBef>
              <a:spcAft>
                <a:spcPct val="35000"/>
              </a:spcAft>
            </a:pPr>
            <a:endParaRPr lang="tr-TR" sz="1400" b="1" dirty="0">
              <a:latin typeface="Comic Sans MS" panose="030F0702030302020204" pitchFamily="66" charset="0"/>
            </a:endParaRPr>
          </a:p>
        </p:txBody>
      </p:sp>
      <p:sp>
        <p:nvSpPr>
          <p:cNvPr id="14" name="Dikdörtgen 13">
            <a:extLst>
              <a:ext uri="{FF2B5EF4-FFF2-40B4-BE49-F238E27FC236}">
                <a16:creationId xmlns:a16="http://schemas.microsoft.com/office/drawing/2014/main" id="{7A6FE54D-4255-43E9-8BF4-DC7E45016D34}"/>
              </a:ext>
            </a:extLst>
          </p:cNvPr>
          <p:cNvSpPr/>
          <p:nvPr/>
        </p:nvSpPr>
        <p:spPr>
          <a:xfrm>
            <a:off x="8228703" y="1831026"/>
            <a:ext cx="3858760" cy="1946687"/>
          </a:xfrm>
          <a:prstGeom prst="rect">
            <a:avLst/>
          </a:prstGeom>
        </p:spPr>
        <p:txBody>
          <a:bodyPr wrap="square">
            <a:spAutoFit/>
          </a:bodyPr>
          <a:lstStyle/>
          <a:p>
            <a:pPr lvl="0" algn="ctr" defTabSz="2266950">
              <a:lnSpc>
                <a:spcPct val="90000"/>
              </a:lnSpc>
              <a:spcBef>
                <a:spcPct val="0"/>
              </a:spcBef>
              <a:spcAft>
                <a:spcPct val="35000"/>
              </a:spcAft>
            </a:pPr>
            <a:r>
              <a:rPr lang="tr-TR" dirty="0">
                <a:solidFill>
                  <a:schemeClr val="bg1"/>
                </a:solidFill>
                <a:latin typeface="Comic Sans MS" panose="030F0702030302020204" pitchFamily="66" charset="0"/>
              </a:rPr>
              <a:t>Sırasında</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Yangın ihbar düğmesi varsa basın, yangını 112’ye bildirin. </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Dumandan korunmak için eğilerek hareket edin, ağız ve burnu mümkünse ıslak bezle veya maskeyle kapatın.</a:t>
            </a:r>
          </a:p>
          <a:p>
            <a:pPr marL="285750" lvl="0" indent="-285750" defTabSz="2266950">
              <a:lnSpc>
                <a:spcPct val="90000"/>
              </a:lnSpc>
              <a:spcBef>
                <a:spcPct val="0"/>
              </a:spcBef>
              <a:spcAft>
                <a:spcPct val="35000"/>
              </a:spcAft>
              <a:buFont typeface="Arial" panose="020B0604020202020204" pitchFamily="34" charset="0"/>
              <a:buChar char="•"/>
            </a:pPr>
            <a:r>
              <a:rPr lang="tr-TR" sz="1400" dirty="0">
                <a:latin typeface="Comic Sans MS" panose="030F0702030302020204" pitchFamily="66" charset="0"/>
              </a:rPr>
              <a:t>Giysiniz alev alırsa koşmayın, durun, yere yatıp yuvarlanın.</a:t>
            </a:r>
          </a:p>
        </p:txBody>
      </p:sp>
      <p:sp>
        <p:nvSpPr>
          <p:cNvPr id="16" name="Dikdörtgen 15">
            <a:extLst>
              <a:ext uri="{FF2B5EF4-FFF2-40B4-BE49-F238E27FC236}">
                <a16:creationId xmlns:a16="http://schemas.microsoft.com/office/drawing/2014/main" id="{03BE2D94-FEBB-4E39-A0A8-0C06D3DEEE68}"/>
              </a:ext>
            </a:extLst>
          </p:cNvPr>
          <p:cNvSpPr/>
          <p:nvPr/>
        </p:nvSpPr>
        <p:spPr>
          <a:xfrm>
            <a:off x="8371553" y="5188351"/>
            <a:ext cx="3899680" cy="1138773"/>
          </a:xfrm>
          <a:prstGeom prst="rect">
            <a:avLst/>
          </a:prstGeom>
        </p:spPr>
        <p:txBody>
          <a:bodyPr wrap="square">
            <a:spAutoFit/>
          </a:bodyPr>
          <a:lstStyle/>
          <a:p>
            <a:pPr lvl="0" algn="ctr">
              <a:lnSpc>
                <a:spcPct val="100000"/>
              </a:lnSpc>
              <a:spcAft>
                <a:spcPts val="0"/>
              </a:spcAft>
            </a:pPr>
            <a:r>
              <a:rPr lang="tr-TR" dirty="0">
                <a:solidFill>
                  <a:schemeClr val="bg1"/>
                </a:solidFill>
                <a:latin typeface="Comic Sans MS" panose="030F0702030302020204" pitchFamily="66" charset="0"/>
              </a:rPr>
              <a:t>Orman Yangını </a:t>
            </a:r>
          </a:p>
          <a:p>
            <a:pPr lvl="0" algn="ctr">
              <a:lnSpc>
                <a:spcPct val="100000"/>
              </a:lnSpc>
              <a:spcAft>
                <a:spcPts val="0"/>
              </a:spcAft>
            </a:pPr>
            <a:endParaRPr lang="tr-TR" sz="800" dirty="0">
              <a:solidFill>
                <a:schemeClr val="bg1"/>
              </a:solidFill>
              <a:latin typeface="Comic Sans MS" panose="030F0702030302020204" pitchFamily="66" charset="0"/>
            </a:endParaRPr>
          </a:p>
          <a:p>
            <a:pPr marL="285750" lvl="0" indent="-285750">
              <a:lnSpc>
                <a:spcPct val="100000"/>
              </a:lnSpc>
              <a:spcAft>
                <a:spcPts val="0"/>
              </a:spcAft>
              <a:buFont typeface="Arial" panose="020B0604020202020204" pitchFamily="34" charset="0"/>
              <a:buChar char="•"/>
            </a:pPr>
            <a:r>
              <a:rPr lang="tr-TR" sz="1400" dirty="0">
                <a:latin typeface="Comic Sans MS" panose="030F0702030302020204" pitchFamily="66" charset="0"/>
              </a:rPr>
              <a:t>Yangını 112’ye bildirin.</a:t>
            </a:r>
          </a:p>
          <a:p>
            <a:pPr marL="285750" lvl="0" indent="-285750">
              <a:lnSpc>
                <a:spcPct val="100000"/>
              </a:lnSpc>
              <a:spcAft>
                <a:spcPts val="0"/>
              </a:spcAft>
              <a:buFont typeface="Arial" panose="020B0604020202020204" pitchFamily="34" charset="0"/>
              <a:buChar char="•"/>
            </a:pPr>
            <a:r>
              <a:rPr lang="tr-TR" sz="1400" dirty="0">
                <a:latin typeface="Comic Sans MS" panose="030F0702030302020204" pitchFamily="66" charset="0"/>
              </a:rPr>
              <a:t>Yangın büyüdüyse oradan hızlıca uzaklaşın.</a:t>
            </a:r>
          </a:p>
        </p:txBody>
      </p:sp>
      <p:sp>
        <p:nvSpPr>
          <p:cNvPr id="24" name="Dikdörtgen: Yuvarlatılmış Köşeler 23">
            <a:extLst>
              <a:ext uri="{FF2B5EF4-FFF2-40B4-BE49-F238E27FC236}">
                <a16:creationId xmlns:a16="http://schemas.microsoft.com/office/drawing/2014/main" id="{6ADB705A-26C7-49E0-92FC-FA18ED7664E8}"/>
              </a:ext>
            </a:extLst>
          </p:cNvPr>
          <p:cNvSpPr/>
          <p:nvPr/>
        </p:nvSpPr>
        <p:spPr>
          <a:xfrm>
            <a:off x="82367" y="188379"/>
            <a:ext cx="3063174" cy="713252"/>
          </a:xfrm>
          <a:prstGeom prst="roundRect">
            <a:avLst/>
          </a:prstGeom>
          <a:solidFill>
            <a:srgbClr val="FF5757">
              <a:alpha val="76000"/>
            </a:srgbClr>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3600" b="1" dirty="0">
                <a:solidFill>
                  <a:schemeClr val="bg1"/>
                </a:solidFill>
                <a:latin typeface="Comic Sans MS" panose="030F0702030302020204" pitchFamily="66" charset="0"/>
              </a:rPr>
              <a:t>YANGIN</a:t>
            </a:r>
          </a:p>
        </p:txBody>
      </p:sp>
      <p:pic>
        <p:nvPicPr>
          <p:cNvPr id="28" name="Resim 27">
            <a:extLst>
              <a:ext uri="{FF2B5EF4-FFF2-40B4-BE49-F238E27FC236}">
                <a16:creationId xmlns:a16="http://schemas.microsoft.com/office/drawing/2014/main" id="{0564B13E-4717-48ED-AFEC-4A48A66048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87" b="94749" l="3814" r="95551">
                        <a14:foregroundMark x1="60381" y1="54415" x2="60381" y2="54415"/>
                        <a14:foregroundMark x1="21610" y1="36516" x2="21610" y2="36516"/>
                        <a14:foregroundMark x1="7839" y1="38902" x2="7839" y2="38902"/>
                        <a14:foregroundMark x1="19915" y1="36038" x2="19915" y2="49881"/>
                        <a14:foregroundMark x1="17585" y1="42482" x2="20975" y2="57279"/>
                        <a14:foregroundMark x1="20975" y1="57279" x2="22458" y2="57518"/>
                        <a14:foregroundMark x1="41314" y1="40573" x2="26695" y2="48687"/>
                        <a14:foregroundMark x1="26695" y1="48687" x2="22034" y2="54893"/>
                        <a14:foregroundMark x1="70763" y1="34368" x2="90890" y2="56563"/>
                        <a14:foregroundMark x1="90890" y1="56563" x2="91314" y2="58950"/>
                        <a14:foregroundMark x1="82839" y1="26253" x2="78602" y2="28878"/>
                        <a14:foregroundMark x1="81780" y1="24344" x2="75212" y2="29833"/>
                        <a14:foregroundMark x1="73729" y1="20764" x2="85805" y2="28401"/>
                        <a14:foregroundMark x1="77331" y1="16945" x2="88559" y2="26253"/>
                        <a14:foregroundMark x1="88559" y1="26253" x2="88559" y2="26492"/>
                        <a14:foregroundMark x1="80085" y1="16229" x2="90254" y2="24821"/>
                        <a14:foregroundMark x1="72034" y1="28878" x2="69703" y2="31504"/>
                        <a14:foregroundMark x1="72881" y1="24344" x2="66737" y2="28878"/>
                        <a14:foregroundMark x1="74788" y1="23389" x2="69703" y2="31026"/>
                        <a14:foregroundMark x1="61864" y1="8831" x2="40890" y2="9308"/>
                        <a14:foregroundMark x1="44915" y1="5251" x2="44915" y2="5251"/>
                        <a14:foregroundMark x1="60381" y1="2387" x2="60381" y2="2387"/>
                        <a14:foregroundMark x1="22458" y1="11933" x2="22458" y2="11933"/>
                        <a14:foregroundMark x1="21610" y1="15752" x2="23941" y2="17422"/>
                        <a14:foregroundMark x1="27754" y1="12888" x2="18008" y2="18377"/>
                        <a14:foregroundMark x1="22034" y1="11217" x2="15254" y2="16706"/>
                        <a14:foregroundMark x1="13136" y1="14797" x2="12288" y2="14797"/>
                        <a14:foregroundMark x1="12288" y1="32936" x2="22458" y2="33890"/>
                        <a14:foregroundMark x1="13136" y1="34368" x2="20763" y2="37947"/>
                        <a14:foregroundMark x1="13136" y1="31504" x2="17585" y2="42482"/>
                        <a14:foregroundMark x1="12288" y1="31981" x2="11653" y2="47255"/>
                        <a14:foregroundMark x1="11653" y1="47255" x2="17161" y2="52506"/>
                        <a14:foregroundMark x1="11017" y1="36038" x2="4237" y2="40573"/>
                        <a14:foregroundMark x1="34534" y1="32458" x2="31780" y2="42005"/>
                        <a14:foregroundMark x1="34110" y1="29356" x2="38559" y2="42959"/>
                        <a14:foregroundMark x1="86653" y1="55131" x2="88559" y2="70644"/>
                        <a14:foregroundMark x1="88559" y1="70644" x2="88559" y2="70644"/>
                        <a14:foregroundMark x1="88983" y1="62530" x2="91525" y2="77566"/>
                        <a14:foregroundMark x1="91525" y1="77566" x2="91737" y2="78043"/>
                        <a14:foregroundMark x1="91737" y1="68496" x2="94280" y2="76611"/>
                        <a14:foregroundMark x1="15466" y1="55609" x2="15890" y2="75656"/>
                        <a14:foregroundMark x1="10381" y1="62053" x2="10381" y2="68496"/>
                        <a14:foregroundMark x1="9534" y1="68974" x2="7839" y2="72076"/>
                        <a14:foregroundMark x1="8263" y1="72554" x2="5932" y2="76611"/>
                        <a14:foregroundMark x1="20763" y1="79714" x2="45339" y2="86635"/>
                        <a14:foregroundMark x1="29661" y1="88067" x2="47034" y2="88783"/>
                        <a14:foregroundMark x1="47034" y1="88783" x2="64407" y2="86635"/>
                        <a14:foregroundMark x1="38136" y1="88783" x2="54237" y2="93079"/>
                        <a14:foregroundMark x1="54237" y1="93079" x2="72458" y2="91647"/>
                        <a14:foregroundMark x1="65890" y1="88783" x2="79449" y2="88783"/>
                        <a14:foregroundMark x1="79449" y1="88783" x2="83263" y2="87589"/>
                        <a14:foregroundMark x1="49788" y1="92601" x2="23941" y2="93317"/>
                        <a14:foregroundMark x1="26059" y1="11695" x2="34534" y2="18377"/>
                        <a14:foregroundMark x1="38136" y1="22912" x2="47458" y2="30788"/>
                        <a14:foregroundMark x1="95127" y1="63007" x2="95127" y2="63007"/>
                        <a14:foregroundMark x1="95551" y1="78282" x2="95551" y2="78282"/>
                        <a14:foregroundMark x1="88347" y1="22196" x2="88347" y2="22196"/>
                        <a14:foregroundMark x1="85805" y1="18854" x2="85805" y2="18854"/>
                        <a14:foregroundMark x1="81780" y1="15752" x2="81780" y2="15752"/>
                        <a14:foregroundMark x1="81568" y1="14797" x2="81568" y2="14797"/>
                        <a14:foregroundMark x1="74576" y1="94749" x2="74576" y2="94749"/>
                        <a14:foregroundMark x1="85805" y1="17184" x2="85805" y2="17184"/>
                        <a14:foregroundMark x1="90254" y1="21241" x2="90254" y2="21241"/>
                        <a14:backgroundMark x1="15228" y1="54397" x2="15321" y2="55612"/>
                        <a14:backgroundMark x1="67373" y1="13126" x2="67373" y2="13126"/>
                        <a14:backgroundMark x1="67797" y1="14081" x2="67797" y2="14081"/>
                        <a14:backgroundMark x1="66314" y1="14081" x2="66314" y2="14081"/>
                        <a14:backgroundMark x1="67161" y1="13604" x2="67161" y2="13604"/>
                        <a14:backgroundMark x1="67797" y1="13365" x2="67161" y2="13365"/>
                        <a14:backgroundMark x1="66314" y1="13604" x2="66314" y2="13604"/>
                        <a14:backgroundMark x1="66314" y1="13604" x2="66314" y2="13604"/>
                        <a14:backgroundMark x1="66314" y1="13842" x2="66314" y2="13842"/>
                        <a14:backgroundMark x1="65042" y1="14081" x2="65042" y2="14081"/>
                        <a14:backgroundMark x1="63347" y1="16229" x2="63347" y2="16229"/>
                        <a14:backgroundMark x1="61653" y1="16706" x2="61653" y2="16706"/>
                        <a14:backgroundMark x1="65890" y1="14558" x2="66737" y2="13365"/>
                        <a14:backgroundMark x1="67585" y1="13842" x2="73305" y2="12411"/>
                        <a14:backgroundMark x1="66102" y1="13842" x2="68856" y2="12172"/>
                        <a14:backgroundMark x1="65042" y1="14081" x2="69068" y2="12172"/>
                        <a14:backgroundMark x1="98517" y1="73270" x2="98517" y2="73270"/>
                      </a14:backgroundRemoval>
                    </a14:imgEffect>
                  </a14:imgLayer>
                </a14:imgProps>
              </a:ext>
            </a:extLst>
          </a:blip>
          <a:stretch>
            <a:fillRect/>
          </a:stretch>
        </p:blipFill>
        <p:spPr>
          <a:xfrm>
            <a:off x="3343112" y="2125862"/>
            <a:ext cx="4826298" cy="3956092"/>
          </a:xfrm>
          <a:prstGeom prst="rect">
            <a:avLst/>
          </a:prstGeom>
        </p:spPr>
      </p:pic>
      <p:cxnSp>
        <p:nvCxnSpPr>
          <p:cNvPr id="29" name="Düz Bağlayıcı 23">
            <a:extLst>
              <a:ext uri="{FF2B5EF4-FFF2-40B4-BE49-F238E27FC236}">
                <a16:creationId xmlns:a16="http://schemas.microsoft.com/office/drawing/2014/main" id="{4E2D4727-7BDC-4172-8D47-621A84CFCB36}"/>
              </a:ext>
            </a:extLst>
          </p:cNvPr>
          <p:cNvCxnSpPr>
            <a:cxnSpLocks/>
          </p:cNvCxnSpPr>
          <p:nvPr/>
        </p:nvCxnSpPr>
        <p:spPr>
          <a:xfrm flipV="1">
            <a:off x="7968501" y="4648191"/>
            <a:ext cx="2125758" cy="144400"/>
          </a:xfrm>
          <a:prstGeom prst="bentConnector3">
            <a:avLst>
              <a:gd name="adj1" fmla="val 100184"/>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050C85A0-7CB6-4D20-AB0C-4B626C989D6C}"/>
              </a:ext>
            </a:extLst>
          </p:cNvPr>
          <p:cNvSpPr/>
          <p:nvPr/>
        </p:nvSpPr>
        <p:spPr>
          <a:xfrm>
            <a:off x="1598799" y="2999202"/>
            <a:ext cx="116115" cy="105717"/>
          </a:xfrm>
          <a:prstGeom prst="ellipse">
            <a:avLst/>
          </a:prstGeom>
          <a:solidFill>
            <a:srgbClr val="9A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Oval 62">
            <a:extLst>
              <a:ext uri="{FF2B5EF4-FFF2-40B4-BE49-F238E27FC236}">
                <a16:creationId xmlns:a16="http://schemas.microsoft.com/office/drawing/2014/main" id="{5C987996-BCC4-4CC4-8652-F31F7433EF02}"/>
              </a:ext>
            </a:extLst>
          </p:cNvPr>
          <p:cNvSpPr/>
          <p:nvPr/>
        </p:nvSpPr>
        <p:spPr>
          <a:xfrm>
            <a:off x="2065286" y="4420610"/>
            <a:ext cx="116115" cy="105717"/>
          </a:xfrm>
          <a:prstGeom prst="ellipse">
            <a:avLst/>
          </a:prstGeom>
          <a:solidFill>
            <a:srgbClr val="9A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4" name="Oval 63">
            <a:extLst>
              <a:ext uri="{FF2B5EF4-FFF2-40B4-BE49-F238E27FC236}">
                <a16:creationId xmlns:a16="http://schemas.microsoft.com/office/drawing/2014/main" id="{B8D69AE5-E10E-4341-8C19-3485B3927E71}"/>
              </a:ext>
            </a:extLst>
          </p:cNvPr>
          <p:cNvSpPr/>
          <p:nvPr/>
        </p:nvSpPr>
        <p:spPr>
          <a:xfrm>
            <a:off x="7968501" y="6213057"/>
            <a:ext cx="116115" cy="105717"/>
          </a:xfrm>
          <a:prstGeom prst="ellipse">
            <a:avLst/>
          </a:prstGeom>
          <a:solidFill>
            <a:srgbClr val="9A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 name="Grup 3">
            <a:extLst>
              <a:ext uri="{FF2B5EF4-FFF2-40B4-BE49-F238E27FC236}">
                <a16:creationId xmlns:a16="http://schemas.microsoft.com/office/drawing/2014/main" id="{5E5F8427-F9B1-41BE-B4F3-A875E9266216}"/>
              </a:ext>
            </a:extLst>
          </p:cNvPr>
          <p:cNvGrpSpPr/>
          <p:nvPr/>
        </p:nvGrpSpPr>
        <p:grpSpPr>
          <a:xfrm>
            <a:off x="9278555" y="3586933"/>
            <a:ext cx="2638163" cy="1065679"/>
            <a:chOff x="9236663" y="3328733"/>
            <a:chExt cx="2399793" cy="1057193"/>
          </a:xfrm>
        </p:grpSpPr>
        <p:sp>
          <p:nvSpPr>
            <p:cNvPr id="62" name="Oval 61">
              <a:extLst>
                <a:ext uri="{FF2B5EF4-FFF2-40B4-BE49-F238E27FC236}">
                  <a16:creationId xmlns:a16="http://schemas.microsoft.com/office/drawing/2014/main" id="{CF8D78D5-A975-4E31-99ED-B2F6B8B443E9}"/>
                </a:ext>
              </a:extLst>
            </p:cNvPr>
            <p:cNvSpPr/>
            <p:nvPr/>
          </p:nvSpPr>
          <p:spPr>
            <a:xfrm>
              <a:off x="9916484" y="4280209"/>
              <a:ext cx="116115" cy="105717"/>
            </a:xfrm>
            <a:prstGeom prst="ellipse">
              <a:avLst/>
            </a:prstGeom>
            <a:solidFill>
              <a:srgbClr val="9A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DF01E6BF-AD12-4E33-AD8E-4F210309AE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89623" l="4032" r="94556">
                          <a14:foregroundMark x1="34677" y1="52830" x2="34677" y2="52830"/>
                          <a14:foregroundMark x1="34879" y1="44340" x2="34879" y2="44340"/>
                          <a14:foregroundMark x1="35484" y1="35377" x2="35484" y2="35377"/>
                          <a14:foregroundMark x1="33871" y1="27358" x2="33871" y2="27358"/>
                          <a14:foregroundMark x1="39919" y1="50472" x2="39919" y2="50472"/>
                          <a14:foregroundMark x1="34274" y1="40094" x2="34274" y2="40094"/>
                          <a14:foregroundMark x1="35282" y1="41981" x2="35282" y2="41981"/>
                          <a14:foregroundMark x1="17339" y1="23113" x2="17339" y2="23113"/>
                          <a14:foregroundMark x1="10685" y1="75472" x2="10685" y2="75472"/>
                          <a14:foregroundMark x1="76613" y1="71698" x2="76613" y2="71698"/>
                          <a14:foregroundMark x1="33065" y1="25472" x2="33065" y2="25472"/>
                          <a14:foregroundMark x1="64516" y1="86321" x2="64516" y2="86321"/>
                          <a14:foregroundMark x1="69526" y1="72083" x2="69742" y2="73985"/>
                          <a14:foregroundMark x1="64516" y1="86792" x2="65521" y2="85748"/>
                          <a14:foregroundMark x1="77570" y1="66693" x2="79122" y2="72568"/>
                          <a14:foregroundMark x1="92233" y1="78911" x2="94758" y2="78774"/>
                          <a14:foregroundMark x1="63525" y1="79185" x2="48790" y2="76887"/>
                          <a14:foregroundMark x1="57056" y1="75000" x2="57056" y2="75000"/>
                          <a14:foregroundMark x1="36694" y1="51415" x2="36694" y2="51415"/>
                          <a14:foregroundMark x1="16734" y1="43396" x2="16734" y2="43396"/>
                          <a14:foregroundMark x1="14718" y1="43396" x2="14718" y2="43396"/>
                          <a14:foregroundMark x1="4032" y1="77358" x2="24395" y2="77830"/>
                          <a14:foregroundMark x1="30040" y1="78774" x2="41935" y2="78774"/>
                          <a14:foregroundMark x1="32460" y1="25943" x2="32460" y2="25943"/>
                          <a14:foregroundMark x1="88508" y1="79245" x2="88508" y2="79245"/>
                          <a14:foregroundMark x1="90121" y1="78302" x2="90121" y2="78302"/>
                          <a14:foregroundMark x1="91331" y1="78302" x2="91331" y2="78302"/>
                          <a14:foregroundMark x1="91532" y1="78774" x2="91532" y2="78774"/>
                          <a14:foregroundMark x1="87903" y1="74057" x2="87903" y2="74057"/>
                          <a14:foregroundMark x1="21976" y1="75000" x2="21976" y2="75000"/>
                          <a14:backgroundMark x1="67742" y1="83962" x2="67742" y2="83962"/>
                          <a14:backgroundMark x1="66734" y1="62264" x2="66734" y2="62264"/>
                          <a14:backgroundMark x1="66331" y1="61321" x2="64919" y2="61321"/>
                          <a14:backgroundMark x1="67339" y1="62264" x2="66331" y2="60849"/>
                          <a14:backgroundMark x1="68347" y1="63208" x2="66734" y2="61792"/>
                          <a14:backgroundMark x1="68145" y1="63679" x2="66129" y2="61321"/>
                          <a14:backgroundMark x1="75806" y1="61321" x2="79032" y2="61321"/>
                          <a14:backgroundMark x1="75202" y1="61321" x2="76008" y2="60849"/>
                          <a14:backgroundMark x1="74798" y1="60377" x2="76411" y2="59434"/>
                          <a14:backgroundMark x1="76613" y1="81132" x2="80645" y2="80660"/>
                          <a14:backgroundMark x1="81452" y1="80189" x2="79435" y2="84906"/>
                          <a14:backgroundMark x1="91567" y1="79245" x2="91734" y2="79717"/>
                          <a14:backgroundMark x1="91401" y1="78774" x2="91567" y2="79245"/>
                          <a14:backgroundMark x1="91234" y1="78302" x2="91401" y2="78774"/>
                          <a14:backgroundMark x1="89902" y1="74528" x2="91234" y2="78302"/>
                          <a14:backgroundMark x1="89736" y1="74057" x2="89902" y2="74528"/>
                          <a14:backgroundMark x1="87903" y1="68868" x2="89736" y2="74057"/>
                          <a14:backgroundMark x1="67540" y1="83491" x2="65121" y2="84434"/>
                          <a14:backgroundMark x1="69758" y1="82547" x2="69758" y2="82547"/>
                          <a14:backgroundMark x1="69355" y1="83019" x2="72379" y2="82075"/>
                          <a14:backgroundMark x1="67540" y1="82075" x2="72177" y2="82075"/>
                          <a14:backgroundMark x1="64516" y1="58019" x2="63306" y2="57075"/>
                          <a14:backgroundMark x1="62097" y1="59434" x2="70565" y2="61792"/>
                          <a14:backgroundMark x1="87500" y1="64151" x2="91129" y2="67925"/>
                        </a14:backgroundRemoval>
                      </a14:imgEffect>
                    </a14:imgLayer>
                  </a14:imgProps>
                </a:ext>
              </a:extLst>
            </a:blip>
            <a:stretch>
              <a:fillRect/>
            </a:stretch>
          </p:blipFill>
          <p:spPr>
            <a:xfrm>
              <a:off x="9236663" y="3328733"/>
              <a:ext cx="2399793" cy="1025718"/>
            </a:xfrm>
            <a:prstGeom prst="rect">
              <a:avLst/>
            </a:prstGeom>
          </p:spPr>
        </p:pic>
        <p:sp>
          <p:nvSpPr>
            <p:cNvPr id="3" name="Ok: Yukarı Bükülü 2">
              <a:extLst>
                <a:ext uri="{FF2B5EF4-FFF2-40B4-BE49-F238E27FC236}">
                  <a16:creationId xmlns:a16="http://schemas.microsoft.com/office/drawing/2014/main" id="{C975629C-4B76-43E4-BD43-7FC1FBACD7DA}"/>
                </a:ext>
              </a:extLst>
            </p:cNvPr>
            <p:cNvSpPr/>
            <p:nvPr/>
          </p:nvSpPr>
          <p:spPr>
            <a:xfrm rot="16200000">
              <a:off x="11071063" y="3946193"/>
              <a:ext cx="323514" cy="211489"/>
            </a:xfrm>
            <a:prstGeom prst="curvedUpArrow">
              <a:avLst>
                <a:gd name="adj1" fmla="val 1351"/>
                <a:gd name="adj2" fmla="val 13787"/>
                <a:gd name="adj3" fmla="val 196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solidFill>
                  <a:schemeClr val="tx1"/>
                </a:solidFill>
              </a:endParaRPr>
            </a:p>
          </p:txBody>
        </p:sp>
        <p:sp>
          <p:nvSpPr>
            <p:cNvPr id="25" name="Ok: Yukarı Bükülü 24">
              <a:extLst>
                <a:ext uri="{FF2B5EF4-FFF2-40B4-BE49-F238E27FC236}">
                  <a16:creationId xmlns:a16="http://schemas.microsoft.com/office/drawing/2014/main" id="{639BEE56-BFD6-4FA5-8146-94F701737BCB}"/>
                </a:ext>
              </a:extLst>
            </p:cNvPr>
            <p:cNvSpPr/>
            <p:nvPr/>
          </p:nvSpPr>
          <p:spPr>
            <a:xfrm rot="16200000">
              <a:off x="10902969" y="3935632"/>
              <a:ext cx="323514" cy="211489"/>
            </a:xfrm>
            <a:prstGeom prst="curvedUpArrow">
              <a:avLst>
                <a:gd name="adj1" fmla="val 1351"/>
                <a:gd name="adj2" fmla="val 13787"/>
                <a:gd name="adj3" fmla="val 196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solidFill>
                  <a:schemeClr val="tx1"/>
                </a:solidFill>
              </a:endParaRPr>
            </a:p>
          </p:txBody>
        </p:sp>
        <p:sp>
          <p:nvSpPr>
            <p:cNvPr id="26" name="Ok: Yukarı Bükülü 25">
              <a:extLst>
                <a:ext uri="{FF2B5EF4-FFF2-40B4-BE49-F238E27FC236}">
                  <a16:creationId xmlns:a16="http://schemas.microsoft.com/office/drawing/2014/main" id="{2FCDD9A7-FF5D-47D8-90A5-77FF52419646}"/>
                </a:ext>
              </a:extLst>
            </p:cNvPr>
            <p:cNvSpPr/>
            <p:nvPr/>
          </p:nvSpPr>
          <p:spPr>
            <a:xfrm rot="16200000">
              <a:off x="10734874" y="3946192"/>
              <a:ext cx="323514" cy="211489"/>
            </a:xfrm>
            <a:prstGeom prst="curvedUpArrow">
              <a:avLst>
                <a:gd name="adj1" fmla="val 1351"/>
                <a:gd name="adj2" fmla="val 13787"/>
                <a:gd name="adj3" fmla="val 196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solidFill>
                  <a:schemeClr val="tx1"/>
                </a:solidFill>
              </a:endParaRPr>
            </a:p>
          </p:txBody>
        </p:sp>
      </p:grpSp>
      <p:pic>
        <p:nvPicPr>
          <p:cNvPr id="33" name="Picture 2" descr="Türk Kızılay | Kurumsal Kimlik Kılavuzu ve Logolar">
            <a:extLst>
              <a:ext uri="{FF2B5EF4-FFF2-40B4-BE49-F238E27FC236}">
                <a16:creationId xmlns:a16="http://schemas.microsoft.com/office/drawing/2014/main" id="{8BFE5BA4-93EF-472E-B902-6938AE4BA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7600" y="149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94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112.gov.tr/kurumlar/112.gov.tr/IcSite/nevsehir/Gorseller/1.jpg?mode=resize&amp;width=800">
            <a:extLst>
              <a:ext uri="{FF2B5EF4-FFF2-40B4-BE49-F238E27FC236}">
                <a16:creationId xmlns:a16="http://schemas.microsoft.com/office/drawing/2014/main" id="{58FECB0A-9267-46D5-AA58-F290362379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8125" b="45000" l="15875" r="85250">
                        <a14:foregroundMark x1="25875" y1="31125" x2="26875" y2="35125"/>
                        <a14:foregroundMark x1="29000" y1="30625" x2="29125" y2="33625"/>
                        <a14:foregroundMark x1="29875" y1="30625" x2="29625" y2="33750"/>
                        <a14:foregroundMark x1="35625" y1="31000" x2="36500" y2="36125"/>
                        <a14:foregroundMark x1="36500" y1="36125" x2="37500" y2="36875"/>
                        <a14:foregroundMark x1="46500" y1="31250" x2="49500" y2="34750"/>
                        <a14:foregroundMark x1="46125" y1="30125" x2="45625" y2="35000"/>
                        <a14:foregroundMark x1="45625" y1="35000" x2="46625" y2="35875"/>
                        <a14:foregroundMark x1="45625" y1="30750" x2="50125" y2="30250"/>
                        <a14:foregroundMark x1="47125" y1="29500" x2="50625" y2="30000"/>
                        <a14:foregroundMark x1="50125" y1="30125" x2="51875" y2="34625"/>
                        <a14:foregroundMark x1="51875" y1="34625" x2="51250" y2="35375"/>
                        <a14:foregroundMark x1="48500" y1="28750" x2="50500" y2="29250"/>
                        <a14:foregroundMark x1="47375" y1="37625" x2="50125" y2="37375"/>
                        <a14:foregroundMark x1="49000" y1="28625" x2="50375" y2="29250"/>
                        <a14:foregroundMark x1="35500" y1="29875" x2="34375" y2="32875"/>
                        <a14:foregroundMark x1="48250" y1="43750" x2="48250" y2="43750"/>
                        <a14:foregroundMark x1="46625" y1="45000" x2="46625" y2="45000"/>
                        <a14:backgroundMark x1="70500" y1="30250" x2="76000" y2="35250"/>
                        <a14:backgroundMark x1="76000" y1="35250" x2="79375" y2="36750"/>
                      </a14:backgroundRemoval>
                    </a14:imgEffect>
                  </a14:imgLayer>
                </a14:imgProps>
              </a:ext>
              <a:ext uri="{28A0092B-C50C-407E-A947-70E740481C1C}">
                <a14:useLocalDpi xmlns:a14="http://schemas.microsoft.com/office/drawing/2010/main" val="0"/>
              </a:ext>
            </a:extLst>
          </a:blip>
          <a:srcRect l="42589" t="26865" r="45804" b="58483"/>
          <a:stretch/>
        </p:blipFill>
        <p:spPr bwMode="auto">
          <a:xfrm>
            <a:off x="2447192" y="657697"/>
            <a:ext cx="1229230" cy="1654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112.gov.tr/kurumlar/112.gov.tr/IcSite/nevsehir/Gorseller/1.jpg?mode=resize&amp;width=800">
            <a:extLst>
              <a:ext uri="{FF2B5EF4-FFF2-40B4-BE49-F238E27FC236}">
                <a16:creationId xmlns:a16="http://schemas.microsoft.com/office/drawing/2014/main" id="{0AF5D59C-D173-4F14-B1B8-75DD130491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368" t="27778" r="33635" b="61233"/>
          <a:stretch/>
        </p:blipFill>
        <p:spPr bwMode="auto">
          <a:xfrm>
            <a:off x="1423053" y="4613552"/>
            <a:ext cx="1373509" cy="125808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1" name="Picture 4" descr="https://www.112.gov.tr/kurumlar/112.gov.tr/IcSite/nevsehir/Gorseller/1.jpg?mode=resize&amp;width=800">
            <a:extLst>
              <a:ext uri="{FF2B5EF4-FFF2-40B4-BE49-F238E27FC236}">
                <a16:creationId xmlns:a16="http://schemas.microsoft.com/office/drawing/2014/main" id="{020FAC4C-0B0A-4F10-9914-3F91B2BE66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309" t="28392" r="8897" b="60955"/>
          <a:stretch/>
        </p:blipFill>
        <p:spPr bwMode="auto">
          <a:xfrm>
            <a:off x="1214586" y="2839448"/>
            <a:ext cx="1194684" cy="117910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4" descr="https://www.112.gov.tr/kurumlar/112.gov.tr/IcSite/nevsehir/Gorseller/1.jpg?mode=resize&amp;width=800">
            <a:extLst>
              <a:ext uri="{FF2B5EF4-FFF2-40B4-BE49-F238E27FC236}">
                <a16:creationId xmlns:a16="http://schemas.microsoft.com/office/drawing/2014/main" id="{42AF7EC8-96B2-47A7-B345-28B33729A1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11" t="28134" r="79395" b="61213"/>
          <a:stretch/>
        </p:blipFill>
        <p:spPr bwMode="auto">
          <a:xfrm>
            <a:off x="9098423" y="2658694"/>
            <a:ext cx="1277751" cy="126108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4" descr="https://www.112.gov.tr/kurumlar/112.gov.tr/IcSite/nevsehir/Gorseller/1.jpg?mode=resize&amp;width=800">
            <a:extLst>
              <a:ext uri="{FF2B5EF4-FFF2-40B4-BE49-F238E27FC236}">
                <a16:creationId xmlns:a16="http://schemas.microsoft.com/office/drawing/2014/main" id="{095AA23B-4A80-4D4C-9EFD-B403B59C24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080" t="28676" r="21041" b="61396"/>
          <a:stretch/>
        </p:blipFill>
        <p:spPr bwMode="auto">
          <a:xfrm>
            <a:off x="8944617" y="4802428"/>
            <a:ext cx="984738" cy="989512"/>
          </a:xfrm>
          <a:prstGeom prst="flowChartConnector">
            <a:avLst/>
          </a:prstGeom>
          <a:noFill/>
          <a:extLst>
            <a:ext uri="{909E8E84-426E-40DD-AFC4-6F175D3DCCD1}">
              <a14:hiddenFill xmlns:a14="http://schemas.microsoft.com/office/drawing/2010/main">
                <a:solidFill>
                  <a:srgbClr val="FFFFFF"/>
                </a:solidFill>
              </a14:hiddenFill>
            </a:ext>
          </a:extLst>
        </p:spPr>
      </p:pic>
      <p:grpSp>
        <p:nvGrpSpPr>
          <p:cNvPr id="4" name="Grup 3">
            <a:extLst>
              <a:ext uri="{FF2B5EF4-FFF2-40B4-BE49-F238E27FC236}">
                <a16:creationId xmlns:a16="http://schemas.microsoft.com/office/drawing/2014/main" id="{27FCAFD0-A350-4EA0-8D42-A41E969822F4}"/>
              </a:ext>
            </a:extLst>
          </p:cNvPr>
          <p:cNvGrpSpPr/>
          <p:nvPr/>
        </p:nvGrpSpPr>
        <p:grpSpPr>
          <a:xfrm>
            <a:off x="3214842" y="1979270"/>
            <a:ext cx="5003606" cy="4878729"/>
            <a:chOff x="2296528" y="1087660"/>
            <a:chExt cx="5962683" cy="5770340"/>
          </a:xfrm>
        </p:grpSpPr>
        <p:pic>
          <p:nvPicPr>
            <p:cNvPr id="3" name="Resim 2">
              <a:extLst>
                <a:ext uri="{FF2B5EF4-FFF2-40B4-BE49-F238E27FC236}">
                  <a16:creationId xmlns:a16="http://schemas.microsoft.com/office/drawing/2014/main" id="{4EAA6BF5-A22F-40AD-95E7-E1E05D986BC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9744" l="9926" r="98511">
                          <a14:foregroundMark x1="72457" y1="82308" x2="85360" y2="99487"/>
                          <a14:foregroundMark x1="92804" y1="96923" x2="97519" y2="99744"/>
                          <a14:foregroundMark x1="92804" y1="92564" x2="98511" y2="98462"/>
                        </a14:backgroundRemoval>
                      </a14:imgEffect>
                      <a14:imgEffect>
                        <a14:saturation sat="400000"/>
                      </a14:imgEffect>
                    </a14:imgLayer>
                  </a14:imgProps>
                </a:ext>
              </a:extLst>
            </a:blip>
            <a:stretch>
              <a:fillRect/>
            </a:stretch>
          </p:blipFill>
          <p:spPr>
            <a:xfrm>
              <a:off x="2296528" y="1087660"/>
              <a:ext cx="5962683" cy="5770340"/>
            </a:xfrm>
            <a:prstGeom prst="rect">
              <a:avLst/>
            </a:prstGeom>
          </p:spPr>
        </p:pic>
        <p:pic>
          <p:nvPicPr>
            <p:cNvPr id="2050" name="Picture 2" descr="112 (acil telefon numarası) - Vikipedi">
              <a:extLst>
                <a:ext uri="{FF2B5EF4-FFF2-40B4-BE49-F238E27FC236}">
                  <a16:creationId xmlns:a16="http://schemas.microsoft.com/office/drawing/2014/main" id="{20F8E209-6F99-409B-9324-A990E4C0C69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652517" y="2341967"/>
              <a:ext cx="1250706" cy="125070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4" descr="https://www.112.gov.tr/kurumlar/112.gov.tr/IcSite/nevsehir/Gorseller/1.jpg?mode=resize&amp;width=800">
            <a:extLst>
              <a:ext uri="{FF2B5EF4-FFF2-40B4-BE49-F238E27FC236}">
                <a16:creationId xmlns:a16="http://schemas.microsoft.com/office/drawing/2014/main" id="{7F54090A-F08D-418E-9DC0-9A0BCB6EAAD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8125" b="45000" l="15875" r="85250">
                        <a14:foregroundMark x1="25875" y1="31125" x2="26875" y2="35125"/>
                        <a14:foregroundMark x1="29000" y1="30625" x2="29125" y2="33625"/>
                        <a14:foregroundMark x1="29875" y1="30625" x2="29625" y2="33750"/>
                        <a14:foregroundMark x1="35625" y1="31000" x2="36500" y2="36125"/>
                        <a14:foregroundMark x1="36500" y1="36125" x2="37500" y2="36875"/>
                        <a14:foregroundMark x1="46500" y1="31250" x2="49500" y2="34750"/>
                        <a14:foregroundMark x1="46125" y1="30125" x2="45625" y2="35000"/>
                        <a14:foregroundMark x1="45625" y1="35000" x2="46625" y2="35875"/>
                        <a14:foregroundMark x1="45625" y1="30750" x2="50125" y2="30250"/>
                        <a14:foregroundMark x1="47125" y1="29500" x2="50625" y2="30000"/>
                        <a14:foregroundMark x1="50125" y1="30125" x2="51875" y2="34625"/>
                        <a14:foregroundMark x1="51875" y1="34625" x2="51250" y2="35375"/>
                        <a14:foregroundMark x1="48500" y1="28750" x2="50500" y2="29250"/>
                        <a14:foregroundMark x1="47375" y1="37625" x2="50125" y2="37375"/>
                        <a14:foregroundMark x1="49000" y1="28625" x2="50375" y2="29250"/>
                        <a14:foregroundMark x1="35500" y1="29875" x2="34375" y2="32875"/>
                        <a14:foregroundMark x1="48250" y1="43750" x2="48250" y2="43750"/>
                        <a14:foregroundMark x1="46625" y1="45000" x2="46625" y2="45000"/>
                        <a14:backgroundMark x1="70500" y1="30250" x2="76000" y2="35250"/>
                        <a14:backgroundMark x1="76000" y1="35250" x2="79375" y2="36750"/>
                      </a14:backgroundRemoval>
                    </a14:imgEffect>
                  </a14:imgLayer>
                </a14:imgProps>
              </a:ext>
              <a:ext uri="{28A0092B-C50C-407E-A947-70E740481C1C}">
                <a14:useLocalDpi xmlns:a14="http://schemas.microsoft.com/office/drawing/2010/main" val="0"/>
              </a:ext>
            </a:extLst>
          </a:blip>
          <a:srcRect l="32786" t="26813" r="57680" b="58535"/>
          <a:stretch/>
        </p:blipFill>
        <p:spPr bwMode="auto">
          <a:xfrm>
            <a:off x="7803186" y="686577"/>
            <a:ext cx="1049534" cy="17197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www.112.gov.tr/kurumlar/112.gov.tr/IcSite/nevsehir/Gorseller/1.jpg?mode=resize&amp;width=800">
            <a:extLst>
              <a:ext uri="{FF2B5EF4-FFF2-40B4-BE49-F238E27FC236}">
                <a16:creationId xmlns:a16="http://schemas.microsoft.com/office/drawing/2014/main" id="{85650AC6-0664-47BA-AC8C-AA7DFBF43C2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8125" b="45000" l="15875" r="85250">
                        <a14:foregroundMark x1="25875" y1="31125" x2="26875" y2="35125"/>
                        <a14:foregroundMark x1="29000" y1="30625" x2="29125" y2="33625"/>
                        <a14:foregroundMark x1="29875" y1="30625" x2="29625" y2="33750"/>
                        <a14:foregroundMark x1="35625" y1="31000" x2="36500" y2="36125"/>
                        <a14:foregroundMark x1="36500" y1="36125" x2="37500" y2="36875"/>
                        <a14:foregroundMark x1="46500" y1="31250" x2="49500" y2="34750"/>
                        <a14:foregroundMark x1="46125" y1="30125" x2="45625" y2="35000"/>
                        <a14:foregroundMark x1="45625" y1="35000" x2="46625" y2="35875"/>
                        <a14:foregroundMark x1="45625" y1="30750" x2="50125" y2="30250"/>
                        <a14:foregroundMark x1="47125" y1="29500" x2="50625" y2="30000"/>
                        <a14:foregroundMark x1="50125" y1="30125" x2="51875" y2="34625"/>
                        <a14:foregroundMark x1="51875" y1="34625" x2="51250" y2="35375"/>
                        <a14:foregroundMark x1="48500" y1="28750" x2="50500" y2="29250"/>
                        <a14:foregroundMark x1="47375" y1="37625" x2="50125" y2="37375"/>
                        <a14:foregroundMark x1="49000" y1="28625" x2="50375" y2="29250"/>
                        <a14:foregroundMark x1="35500" y1="29875" x2="34375" y2="32875"/>
                        <a14:foregroundMark x1="48250" y1="43750" x2="48250" y2="43750"/>
                        <a14:foregroundMark x1="46625" y1="45000" x2="46625" y2="45000"/>
                        <a14:backgroundMark x1="70500" y1="30250" x2="76000" y2="35250"/>
                        <a14:backgroundMark x1="76000" y1="35250" x2="79375" y2="36750"/>
                      </a14:backgroundRemoval>
                    </a14:imgEffect>
                  </a14:imgLayer>
                </a14:imgProps>
              </a:ext>
              <a:ext uri="{28A0092B-C50C-407E-A947-70E740481C1C}">
                <a14:useLocalDpi xmlns:a14="http://schemas.microsoft.com/office/drawing/2010/main" val="0"/>
              </a:ext>
            </a:extLst>
          </a:blip>
          <a:srcRect l="19731" t="26813" r="68175" b="58535"/>
          <a:stretch/>
        </p:blipFill>
        <p:spPr bwMode="auto">
          <a:xfrm>
            <a:off x="5015453" y="278985"/>
            <a:ext cx="1331333" cy="1719718"/>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AAC2D6A9-8BFB-458F-9A37-5E8CB9228ABB}"/>
              </a:ext>
            </a:extLst>
          </p:cNvPr>
          <p:cNvSpPr txBox="1"/>
          <p:nvPr/>
        </p:nvSpPr>
        <p:spPr>
          <a:xfrm>
            <a:off x="167431" y="5793895"/>
            <a:ext cx="4063577" cy="584775"/>
          </a:xfrm>
          <a:prstGeom prst="rect">
            <a:avLst/>
          </a:prstGeom>
          <a:noFill/>
        </p:spPr>
        <p:txBody>
          <a:bodyPr wrap="square" rtlCol="0">
            <a:spAutoFit/>
          </a:bodyPr>
          <a:lstStyle/>
          <a:p>
            <a:pPr algn="ctr"/>
            <a:r>
              <a:rPr lang="tr-TR" sz="1600" dirty="0">
                <a:latin typeface="Comic Sans MS" panose="030F0702030302020204" pitchFamily="66" charset="0"/>
              </a:rPr>
              <a:t>Afet ve Acil Durum  </a:t>
            </a:r>
          </a:p>
          <a:p>
            <a:pPr algn="ctr"/>
            <a:r>
              <a:rPr lang="tr-TR" sz="1600" dirty="0">
                <a:latin typeface="Comic Sans MS" panose="030F0702030302020204" pitchFamily="66" charset="0"/>
              </a:rPr>
              <a:t>Yönetim Başkanlığı</a:t>
            </a:r>
          </a:p>
        </p:txBody>
      </p:sp>
      <p:sp>
        <p:nvSpPr>
          <p:cNvPr id="19" name="Metin kutusu 18">
            <a:extLst>
              <a:ext uri="{FF2B5EF4-FFF2-40B4-BE49-F238E27FC236}">
                <a16:creationId xmlns:a16="http://schemas.microsoft.com/office/drawing/2014/main" id="{3E5970FF-0FA9-4BD6-92FD-B1102E7C1270}"/>
              </a:ext>
            </a:extLst>
          </p:cNvPr>
          <p:cNvSpPr txBox="1"/>
          <p:nvPr/>
        </p:nvSpPr>
        <p:spPr>
          <a:xfrm>
            <a:off x="1333133" y="3977497"/>
            <a:ext cx="4063577" cy="338554"/>
          </a:xfrm>
          <a:prstGeom prst="rect">
            <a:avLst/>
          </a:prstGeom>
          <a:noFill/>
        </p:spPr>
        <p:txBody>
          <a:bodyPr wrap="square" rtlCol="0">
            <a:spAutoFit/>
          </a:bodyPr>
          <a:lstStyle/>
          <a:p>
            <a:r>
              <a:rPr lang="tr-TR" sz="1600" dirty="0">
                <a:latin typeface="Comic Sans MS" panose="030F0702030302020204" pitchFamily="66" charset="0"/>
              </a:rPr>
              <a:t>İtfaiye</a:t>
            </a:r>
          </a:p>
        </p:txBody>
      </p:sp>
      <p:sp>
        <p:nvSpPr>
          <p:cNvPr id="20" name="Metin kutusu 19">
            <a:extLst>
              <a:ext uri="{FF2B5EF4-FFF2-40B4-BE49-F238E27FC236}">
                <a16:creationId xmlns:a16="http://schemas.microsoft.com/office/drawing/2014/main" id="{23F53897-03ED-4A0F-BA40-877DB6EC9754}"/>
              </a:ext>
            </a:extLst>
          </p:cNvPr>
          <p:cNvSpPr txBox="1"/>
          <p:nvPr/>
        </p:nvSpPr>
        <p:spPr>
          <a:xfrm>
            <a:off x="988531" y="1954234"/>
            <a:ext cx="4063577" cy="584775"/>
          </a:xfrm>
          <a:prstGeom prst="rect">
            <a:avLst/>
          </a:prstGeom>
          <a:noFill/>
        </p:spPr>
        <p:txBody>
          <a:bodyPr wrap="square" rtlCol="0">
            <a:spAutoFit/>
          </a:bodyPr>
          <a:lstStyle/>
          <a:p>
            <a:pPr algn="ctr"/>
            <a:r>
              <a:rPr lang="tr-TR" sz="1600" dirty="0">
                <a:latin typeface="Comic Sans MS" panose="030F0702030302020204" pitchFamily="66" charset="0"/>
              </a:rPr>
              <a:t>Sahil Güvenlik </a:t>
            </a:r>
          </a:p>
          <a:p>
            <a:pPr algn="ctr"/>
            <a:r>
              <a:rPr lang="tr-TR" sz="1600" dirty="0">
                <a:latin typeface="Comic Sans MS" panose="030F0702030302020204" pitchFamily="66" charset="0"/>
              </a:rPr>
              <a:t>Komutanlığı</a:t>
            </a:r>
          </a:p>
        </p:txBody>
      </p:sp>
      <p:sp>
        <p:nvSpPr>
          <p:cNvPr id="24" name="Metin kutusu 23">
            <a:extLst>
              <a:ext uri="{FF2B5EF4-FFF2-40B4-BE49-F238E27FC236}">
                <a16:creationId xmlns:a16="http://schemas.microsoft.com/office/drawing/2014/main" id="{D3F12B61-7756-4BC1-A873-E2AEC6DBBF21}"/>
              </a:ext>
            </a:extLst>
          </p:cNvPr>
          <p:cNvSpPr txBox="1"/>
          <p:nvPr/>
        </p:nvSpPr>
        <p:spPr>
          <a:xfrm>
            <a:off x="3708163" y="1593579"/>
            <a:ext cx="4063577" cy="584775"/>
          </a:xfrm>
          <a:prstGeom prst="rect">
            <a:avLst/>
          </a:prstGeom>
          <a:noFill/>
        </p:spPr>
        <p:txBody>
          <a:bodyPr wrap="square" rtlCol="0">
            <a:spAutoFit/>
          </a:bodyPr>
          <a:lstStyle/>
          <a:p>
            <a:pPr algn="ctr"/>
            <a:r>
              <a:rPr lang="tr-TR" sz="1600" dirty="0">
                <a:latin typeface="Comic Sans MS" panose="030F0702030302020204" pitchFamily="66" charset="0"/>
              </a:rPr>
              <a:t>Jandarma Genel </a:t>
            </a:r>
          </a:p>
          <a:p>
            <a:pPr algn="ctr"/>
            <a:r>
              <a:rPr lang="tr-TR" sz="1600" dirty="0">
                <a:latin typeface="Comic Sans MS" panose="030F0702030302020204" pitchFamily="66" charset="0"/>
              </a:rPr>
              <a:t>Komutanlığı</a:t>
            </a:r>
          </a:p>
        </p:txBody>
      </p:sp>
      <p:sp>
        <p:nvSpPr>
          <p:cNvPr id="25" name="Metin kutusu 24">
            <a:extLst>
              <a:ext uri="{FF2B5EF4-FFF2-40B4-BE49-F238E27FC236}">
                <a16:creationId xmlns:a16="http://schemas.microsoft.com/office/drawing/2014/main" id="{2DB7835C-DC6F-4B02-A774-0465478ABBA4}"/>
              </a:ext>
            </a:extLst>
          </p:cNvPr>
          <p:cNvSpPr txBox="1"/>
          <p:nvPr/>
        </p:nvSpPr>
        <p:spPr>
          <a:xfrm>
            <a:off x="6347293" y="2028671"/>
            <a:ext cx="4063577" cy="584775"/>
          </a:xfrm>
          <a:prstGeom prst="rect">
            <a:avLst/>
          </a:prstGeom>
          <a:noFill/>
        </p:spPr>
        <p:txBody>
          <a:bodyPr wrap="square" rtlCol="0">
            <a:spAutoFit/>
          </a:bodyPr>
          <a:lstStyle/>
          <a:p>
            <a:pPr algn="ctr"/>
            <a:r>
              <a:rPr lang="tr-TR" sz="1600" dirty="0">
                <a:latin typeface="Comic Sans MS" panose="030F0702030302020204" pitchFamily="66" charset="0"/>
              </a:rPr>
              <a:t>Emniyet Genel </a:t>
            </a:r>
          </a:p>
          <a:p>
            <a:pPr algn="ctr"/>
            <a:r>
              <a:rPr lang="tr-TR" sz="1600" dirty="0">
                <a:latin typeface="Comic Sans MS" panose="030F0702030302020204" pitchFamily="66" charset="0"/>
              </a:rPr>
              <a:t>Müdürlüğü</a:t>
            </a:r>
          </a:p>
        </p:txBody>
      </p:sp>
      <p:sp>
        <p:nvSpPr>
          <p:cNvPr id="27" name="Metin kutusu 26">
            <a:extLst>
              <a:ext uri="{FF2B5EF4-FFF2-40B4-BE49-F238E27FC236}">
                <a16:creationId xmlns:a16="http://schemas.microsoft.com/office/drawing/2014/main" id="{FF6DE296-F562-4EF6-A04F-50585DB87207}"/>
              </a:ext>
            </a:extLst>
          </p:cNvPr>
          <p:cNvSpPr txBox="1"/>
          <p:nvPr/>
        </p:nvSpPr>
        <p:spPr>
          <a:xfrm>
            <a:off x="7705509" y="3990850"/>
            <a:ext cx="4063577" cy="584775"/>
          </a:xfrm>
          <a:prstGeom prst="rect">
            <a:avLst/>
          </a:prstGeom>
          <a:noFill/>
        </p:spPr>
        <p:txBody>
          <a:bodyPr wrap="square" rtlCol="0">
            <a:spAutoFit/>
          </a:bodyPr>
          <a:lstStyle/>
          <a:p>
            <a:pPr algn="ctr"/>
            <a:r>
              <a:rPr lang="tr-TR" sz="1600" dirty="0">
                <a:latin typeface="Comic Sans MS" panose="030F0702030302020204" pitchFamily="66" charset="0"/>
              </a:rPr>
              <a:t>Orman Genel </a:t>
            </a:r>
          </a:p>
          <a:p>
            <a:pPr algn="ctr"/>
            <a:r>
              <a:rPr lang="tr-TR" sz="1600" dirty="0">
                <a:latin typeface="Comic Sans MS" panose="030F0702030302020204" pitchFamily="66" charset="0"/>
              </a:rPr>
              <a:t>Müdürlüğü</a:t>
            </a:r>
          </a:p>
        </p:txBody>
      </p:sp>
      <p:sp>
        <p:nvSpPr>
          <p:cNvPr id="28" name="Metin kutusu 27">
            <a:extLst>
              <a:ext uri="{FF2B5EF4-FFF2-40B4-BE49-F238E27FC236}">
                <a16:creationId xmlns:a16="http://schemas.microsoft.com/office/drawing/2014/main" id="{CC5F27B7-E5B1-4ED2-AA56-0607DB603332}"/>
              </a:ext>
            </a:extLst>
          </p:cNvPr>
          <p:cNvSpPr txBox="1"/>
          <p:nvPr/>
        </p:nvSpPr>
        <p:spPr>
          <a:xfrm>
            <a:off x="8583928" y="5762976"/>
            <a:ext cx="4063577" cy="338554"/>
          </a:xfrm>
          <a:prstGeom prst="rect">
            <a:avLst/>
          </a:prstGeom>
          <a:noFill/>
        </p:spPr>
        <p:txBody>
          <a:bodyPr wrap="square" rtlCol="0">
            <a:spAutoFit/>
          </a:bodyPr>
          <a:lstStyle/>
          <a:p>
            <a:r>
              <a:rPr lang="tr-TR" sz="1600" dirty="0">
                <a:latin typeface="Comic Sans MS" panose="030F0702030302020204" pitchFamily="66" charset="0"/>
              </a:rPr>
              <a:t>Sağlık Bakanlığı</a:t>
            </a:r>
          </a:p>
        </p:txBody>
      </p:sp>
      <p:sp>
        <p:nvSpPr>
          <p:cNvPr id="21" name="Metin kutusu 20">
            <a:extLst>
              <a:ext uri="{FF2B5EF4-FFF2-40B4-BE49-F238E27FC236}">
                <a16:creationId xmlns:a16="http://schemas.microsoft.com/office/drawing/2014/main" id="{A3739D8D-4269-4049-98A7-FF5AFC5FFC2E}"/>
              </a:ext>
            </a:extLst>
          </p:cNvPr>
          <p:cNvSpPr txBox="1"/>
          <p:nvPr/>
        </p:nvSpPr>
        <p:spPr>
          <a:xfrm>
            <a:off x="10965957" y="5657670"/>
            <a:ext cx="1423118" cy="1200329"/>
          </a:xfrm>
          <a:prstGeom prst="rect">
            <a:avLst/>
          </a:prstGeom>
          <a:noFill/>
        </p:spPr>
        <p:txBody>
          <a:bodyPr wrap="square" rtlCol="0">
            <a:spAutoFit/>
          </a:bodyPr>
          <a:lstStyle/>
          <a:p>
            <a:pPr algn="ctr"/>
            <a:r>
              <a:rPr lang="tr-TR" sz="2400" b="1" dirty="0">
                <a:latin typeface="Comic Sans MS" panose="030F0702030302020204" pitchFamily="66" charset="0"/>
              </a:rPr>
              <a:t>BİR</a:t>
            </a:r>
          </a:p>
          <a:p>
            <a:pPr algn="ctr"/>
            <a:r>
              <a:rPr lang="tr-TR" sz="2400" b="1" dirty="0">
                <a:latin typeface="Comic Sans MS" panose="030F0702030302020204" pitchFamily="66" charset="0"/>
              </a:rPr>
              <a:t>BİR</a:t>
            </a:r>
          </a:p>
          <a:p>
            <a:pPr algn="ctr"/>
            <a:r>
              <a:rPr lang="tr-TR" sz="2400" b="1" dirty="0">
                <a:solidFill>
                  <a:srgbClr val="C00000"/>
                </a:solidFill>
                <a:latin typeface="Comic Sans MS" panose="030F0702030302020204" pitchFamily="66" charset="0"/>
              </a:rPr>
              <a:t>İKİ</a:t>
            </a:r>
          </a:p>
        </p:txBody>
      </p:sp>
      <p:sp>
        <p:nvSpPr>
          <p:cNvPr id="22" name="Metin kutusu 21">
            <a:extLst>
              <a:ext uri="{FF2B5EF4-FFF2-40B4-BE49-F238E27FC236}">
                <a16:creationId xmlns:a16="http://schemas.microsoft.com/office/drawing/2014/main" id="{7A0E5F54-C0E4-4D12-AB04-3D57637772DA}"/>
              </a:ext>
            </a:extLst>
          </p:cNvPr>
          <p:cNvSpPr txBox="1"/>
          <p:nvPr/>
        </p:nvSpPr>
        <p:spPr>
          <a:xfrm>
            <a:off x="10290044" y="5750002"/>
            <a:ext cx="1423118" cy="1015663"/>
          </a:xfrm>
          <a:prstGeom prst="rect">
            <a:avLst/>
          </a:prstGeom>
          <a:noFill/>
        </p:spPr>
        <p:txBody>
          <a:bodyPr wrap="square" rtlCol="0">
            <a:spAutoFit/>
          </a:bodyPr>
          <a:lstStyle/>
          <a:p>
            <a:pPr algn="ctr"/>
            <a:r>
              <a:rPr lang="tr-TR" sz="6000" b="1" dirty="0">
                <a:latin typeface="Comic Sans MS" panose="030F0702030302020204" pitchFamily="66" charset="0"/>
              </a:rPr>
              <a:t>#</a:t>
            </a:r>
          </a:p>
        </p:txBody>
      </p:sp>
      <p:pic>
        <p:nvPicPr>
          <p:cNvPr id="23" name="Picture 2" descr="Türk Kızılay | Kurumsal Kimlik Kılavuzu ve Logolar">
            <a:extLst>
              <a:ext uri="{FF2B5EF4-FFF2-40B4-BE49-F238E27FC236}">
                <a16:creationId xmlns:a16="http://schemas.microsoft.com/office/drawing/2014/main" id="{F8E4CD1E-AA95-4D60-A4E5-3095B28A87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77600" y="149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6" name="Dikdörtgen: Yuvarlatılmış Köşeler 25">
            <a:extLst>
              <a:ext uri="{FF2B5EF4-FFF2-40B4-BE49-F238E27FC236}">
                <a16:creationId xmlns:a16="http://schemas.microsoft.com/office/drawing/2014/main" id="{38DC72D7-C5BB-416F-82E9-E69CF24D2852}"/>
              </a:ext>
            </a:extLst>
          </p:cNvPr>
          <p:cNvSpPr/>
          <p:nvPr/>
        </p:nvSpPr>
        <p:spPr>
          <a:xfrm>
            <a:off x="1811928" y="6511676"/>
            <a:ext cx="8932993" cy="338554"/>
          </a:xfrm>
          <a:prstGeom prst="roundRect">
            <a:avLst/>
          </a:prstGeom>
          <a:solidFill>
            <a:srgbClr val="FFC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a:solidFill>
                  <a:schemeClr val="tx1"/>
                </a:solidFill>
                <a:latin typeface="Comic Sans MS" panose="030F0702030302020204" pitchFamily="66" charset="0"/>
              </a:rPr>
              <a:t>Ailenizde ve kendinizde bulunan telefonların Acil Durum </a:t>
            </a:r>
            <a:r>
              <a:rPr lang="tr-TR" sz="1600" i="1" dirty="0" err="1">
                <a:solidFill>
                  <a:schemeClr val="tx1"/>
                </a:solidFill>
                <a:latin typeface="Comic Sans MS" panose="030F0702030302020204" pitchFamily="66" charset="0"/>
              </a:rPr>
              <a:t>Modu’nun</a:t>
            </a:r>
            <a:r>
              <a:rPr lang="tr-TR" sz="1600" i="1" dirty="0">
                <a:solidFill>
                  <a:schemeClr val="tx1"/>
                </a:solidFill>
                <a:latin typeface="Comic Sans MS" panose="030F0702030302020204" pitchFamily="66" charset="0"/>
              </a:rPr>
              <a:t> nasıl kullanıldığını öğrenin.</a:t>
            </a:r>
          </a:p>
        </p:txBody>
      </p:sp>
    </p:spTree>
    <p:extLst>
      <p:ext uri="{BB962C8B-B14F-4D97-AF65-F5344CB8AC3E}">
        <p14:creationId xmlns:p14="http://schemas.microsoft.com/office/powerpoint/2010/main" val="415187103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3017</Words>
  <Application>Microsoft Office PowerPoint</Application>
  <PresentationFormat>Geniş ekran</PresentationFormat>
  <Paragraphs>367</Paragraphs>
  <Slides>26</Slides>
  <Notes>20</Notes>
  <HiddenSlides>0</HiddenSlides>
  <MMClips>3</MMClips>
  <ScaleCrop>false</ScaleCrop>
  <HeadingPairs>
    <vt:vector size="6" baseType="variant">
      <vt:variant>
        <vt:lpstr>Kullanılan Yazı Tipleri</vt:lpstr>
      </vt:variant>
      <vt:variant>
        <vt:i4>20</vt:i4>
      </vt:variant>
      <vt:variant>
        <vt:lpstr>Tema</vt:lpstr>
      </vt:variant>
      <vt:variant>
        <vt:i4>1</vt:i4>
      </vt:variant>
      <vt:variant>
        <vt:lpstr>Slayt Başlıkları</vt:lpstr>
      </vt:variant>
      <vt:variant>
        <vt:i4>26</vt:i4>
      </vt:variant>
    </vt:vector>
  </HeadingPairs>
  <TitlesOfParts>
    <vt:vector size="47" baseType="lpstr">
      <vt:lpstr>72 Black</vt:lpstr>
      <vt:lpstr>Arial</vt:lpstr>
      <vt:lpstr>Arial Black</vt:lpstr>
      <vt:lpstr>Bike Park</vt:lpstr>
      <vt:lpstr>Calibri</vt:lpstr>
      <vt:lpstr>Calibri Light</vt:lpstr>
      <vt:lpstr>Candara</vt:lpstr>
      <vt:lpstr>Canva Sans Bold</vt:lpstr>
      <vt:lpstr>Comic Sans MS</vt:lpstr>
      <vt:lpstr>Funtastic</vt:lpstr>
      <vt:lpstr>Kanit SemiBold</vt:lpstr>
      <vt:lpstr>Kristen ITC</vt:lpstr>
      <vt:lpstr>Museo Sans 500</vt:lpstr>
      <vt:lpstr>Poppins</vt:lpstr>
      <vt:lpstr>Poppins Bold</vt:lpstr>
      <vt:lpstr>Roboto</vt:lpstr>
      <vt:lpstr>Showcard Gothic</vt:lpstr>
      <vt:lpstr>Times New Roman</vt:lpstr>
      <vt:lpstr>Wingdings</vt:lpstr>
      <vt:lpstr>Work Sans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SARA KRİZİNDE (EPİLEPSİ) İLK YARDIM</vt:lpstr>
      <vt:lpstr>SARA KRİZİNDE (EPİLEPSİ) İLK YARDIM</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Batuhan Erdi Şahin</dc:creator>
  <cp:lastModifiedBy>BT_OGRETMEN</cp:lastModifiedBy>
  <cp:revision>3</cp:revision>
  <dcterms:created xsi:type="dcterms:W3CDTF">2025-05-06T13:21:57Z</dcterms:created>
  <dcterms:modified xsi:type="dcterms:W3CDTF">2025-05-15T11:14:38Z</dcterms:modified>
</cp:coreProperties>
</file>